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62" r:id="rId5"/>
    <p:sldId id="263" r:id="rId6"/>
    <p:sldId id="266" r:id="rId7"/>
    <p:sldId id="267" r:id="rId8"/>
    <p:sldId id="268" r:id="rId9"/>
    <p:sldId id="273" r:id="rId10"/>
    <p:sldId id="274" r:id="rId11"/>
    <p:sldId id="275" r:id="rId12"/>
    <p:sldId id="277" r:id="rId13"/>
    <p:sldId id="284" r:id="rId14"/>
    <p:sldId id="285" r:id="rId15"/>
  </p:sldIdLst>
  <p:sldSz cx="3784600" cy="7562850"/>
  <p:notesSz cx="3784600" cy="75628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82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398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43125" y="0"/>
            <a:ext cx="16398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2A4C-41AF-4B44-9D12-8F4F8EB7B0E4}" type="datetimeFigureOut">
              <a:rPr lang="nb-NO" smtClean="0"/>
              <a:t>03.05.2017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3440"/>
            <a:ext cx="1639888" cy="379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43125" y="7183440"/>
            <a:ext cx="1639888" cy="379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D2CE-11D1-4444-B2D0-E76CCC200F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06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66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845" y="2344483"/>
            <a:ext cx="321691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7690" y="4235196"/>
            <a:ext cx="264921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ill Sans MT"/>
                <a:cs typeface="Gill Sans MT"/>
              </a:defRPr>
            </a:lvl1pPr>
          </a:lstStyle>
          <a:p>
            <a:pPr marL="1435100">
              <a:lnSpc>
                <a:spcPct val="100000"/>
              </a:lnSpc>
            </a:pPr>
            <a:fld id="{81D60167-4931-47E6-BA6A-407CBD079E47}" type="slidenum">
              <a:rPr sz="1100" spc="-85" dirty="0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E384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ill Sans MT"/>
                <a:cs typeface="Gill Sans MT"/>
              </a:defRPr>
            </a:lvl1pPr>
          </a:lstStyle>
          <a:p>
            <a:pPr marL="1435100">
              <a:lnSpc>
                <a:spcPct val="100000"/>
              </a:lnSpc>
            </a:pPr>
            <a:fld id="{81D60167-4931-47E6-BA6A-407CBD079E47}" type="slidenum">
              <a:rPr sz="1100" spc="-85" dirty="0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E384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9230" y="1739455"/>
            <a:ext cx="164630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949068" y="1739455"/>
            <a:ext cx="164630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ill Sans MT"/>
                <a:cs typeface="Gill Sans MT"/>
              </a:defRPr>
            </a:lvl1pPr>
          </a:lstStyle>
          <a:p>
            <a:pPr marL="1435100">
              <a:lnSpc>
                <a:spcPct val="100000"/>
              </a:lnSpc>
            </a:pPr>
            <a:fld id="{81D60167-4931-47E6-BA6A-407CBD079E47}" type="slidenum">
              <a:rPr sz="1100" spc="-85" dirty="0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E384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ill Sans MT"/>
                <a:cs typeface="Gill Sans MT"/>
              </a:defRPr>
            </a:lvl1pPr>
          </a:lstStyle>
          <a:p>
            <a:pPr marL="1435100">
              <a:lnSpc>
                <a:spcPct val="100000"/>
              </a:lnSpc>
            </a:pPr>
            <a:fld id="{81D60167-4931-47E6-BA6A-407CBD079E47}" type="slidenum">
              <a:rPr sz="1100" spc="-85" dirty="0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Gill Sans MT"/>
                <a:cs typeface="Gill Sans MT"/>
              </a:defRPr>
            </a:lvl1pPr>
          </a:lstStyle>
          <a:p>
            <a:pPr marL="1435100">
              <a:lnSpc>
                <a:spcPct val="100000"/>
              </a:lnSpc>
            </a:pPr>
            <a:fld id="{81D60167-4931-47E6-BA6A-407CBD079E47}" type="slidenum">
              <a:rPr sz="1100" spc="-85" dirty="0"/>
              <a:t>‹#›</a:t>
            </a:fld>
            <a:endParaRPr sz="11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3804" y="445808"/>
            <a:ext cx="2936991" cy="232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E384B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230" y="1739455"/>
            <a:ext cx="340613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6764" y="7033450"/>
            <a:ext cx="1211071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9230" y="7033450"/>
            <a:ext cx="87045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5702" y="6853784"/>
            <a:ext cx="1875789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Gill Sans MT"/>
                <a:cs typeface="Gill Sans MT"/>
              </a:defRPr>
            </a:lvl1pPr>
          </a:lstStyle>
          <a:p>
            <a:pPr marL="1435100">
              <a:lnSpc>
                <a:spcPct val="100000"/>
              </a:lnSpc>
            </a:pPr>
            <a:fld id="{81D60167-4931-47E6-BA6A-407CBD079E47}" type="slidenum">
              <a:rPr sz="1100" spc="-85" dirty="0"/>
              <a:t>‹#›</a:t>
            </a:fld>
            <a:endParaRPr sz="1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a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irmapost@nina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://www.nina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a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firmapost@nina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databanken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9999"/>
            <a:ext cx="3780154" cy="1260475"/>
          </a:xfrm>
          <a:custGeom>
            <a:avLst/>
            <a:gdLst/>
            <a:ahLst/>
            <a:cxnLst/>
            <a:rect l="l" t="t" r="r" b="b"/>
            <a:pathLst>
              <a:path w="3780154" h="1260475">
                <a:moveTo>
                  <a:pt x="0" y="1260005"/>
                </a:moveTo>
                <a:lnTo>
                  <a:pt x="3780002" y="1260005"/>
                </a:lnTo>
                <a:lnTo>
                  <a:pt x="3780002" y="0"/>
                </a:lnTo>
                <a:lnTo>
                  <a:pt x="0" y="0"/>
                </a:lnTo>
                <a:lnTo>
                  <a:pt x="0" y="1260005"/>
                </a:lnTo>
                <a:close/>
              </a:path>
            </a:pathLst>
          </a:custGeom>
          <a:solidFill>
            <a:srgbClr val="3F53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0001"/>
            <a:ext cx="690245" cy="2520315"/>
          </a:xfrm>
          <a:custGeom>
            <a:avLst/>
            <a:gdLst/>
            <a:ahLst/>
            <a:cxnLst/>
            <a:rect l="l" t="t" r="r" b="b"/>
            <a:pathLst>
              <a:path w="690245" h="2520315">
                <a:moveTo>
                  <a:pt x="0" y="2519997"/>
                </a:moveTo>
                <a:lnTo>
                  <a:pt x="689991" y="2519997"/>
                </a:lnTo>
                <a:lnTo>
                  <a:pt x="689991" y="0"/>
                </a:lnTo>
                <a:lnTo>
                  <a:pt x="0" y="0"/>
                </a:lnTo>
                <a:lnTo>
                  <a:pt x="0" y="2519997"/>
                </a:lnTo>
                <a:close/>
              </a:path>
            </a:pathLst>
          </a:custGeom>
          <a:solidFill>
            <a:srgbClr val="8C9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642" y="6588508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471487" y="0"/>
                </a:moveTo>
                <a:lnTo>
                  <a:pt x="0" y="612927"/>
                </a:lnTo>
                <a:lnTo>
                  <a:pt x="612927" y="612927"/>
                </a:lnTo>
                <a:lnTo>
                  <a:pt x="471487" y="0"/>
                </a:lnTo>
                <a:close/>
              </a:path>
            </a:pathLst>
          </a:custGeom>
          <a:solidFill>
            <a:srgbClr val="A1A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239" y="6997039"/>
            <a:ext cx="126364" cy="202565"/>
          </a:xfrm>
          <a:custGeom>
            <a:avLst/>
            <a:gdLst/>
            <a:ahLst/>
            <a:cxnLst/>
            <a:rect l="l" t="t" r="r" b="b"/>
            <a:pathLst>
              <a:path w="126365" h="202565">
                <a:moveTo>
                  <a:pt x="31483" y="0"/>
                </a:moveTo>
                <a:lnTo>
                  <a:pt x="0" y="0"/>
                </a:lnTo>
                <a:lnTo>
                  <a:pt x="0" y="201968"/>
                </a:lnTo>
                <a:lnTo>
                  <a:pt x="23152" y="201968"/>
                </a:lnTo>
                <a:lnTo>
                  <a:pt x="23152" y="35877"/>
                </a:lnTo>
                <a:lnTo>
                  <a:pt x="47215" y="35877"/>
                </a:lnTo>
                <a:lnTo>
                  <a:pt x="31483" y="0"/>
                </a:lnTo>
                <a:close/>
              </a:path>
              <a:path w="126365" h="202565">
                <a:moveTo>
                  <a:pt x="47215" y="35877"/>
                </a:moveTo>
                <a:lnTo>
                  <a:pt x="23609" y="35877"/>
                </a:lnTo>
                <a:lnTo>
                  <a:pt x="96748" y="201968"/>
                </a:lnTo>
                <a:lnTo>
                  <a:pt x="126377" y="201968"/>
                </a:lnTo>
                <a:lnTo>
                  <a:pt x="126377" y="162598"/>
                </a:lnTo>
                <a:lnTo>
                  <a:pt x="102781" y="162598"/>
                </a:lnTo>
                <a:lnTo>
                  <a:pt x="47215" y="35877"/>
                </a:lnTo>
                <a:close/>
              </a:path>
              <a:path w="126365" h="202565">
                <a:moveTo>
                  <a:pt x="126377" y="0"/>
                </a:moveTo>
                <a:lnTo>
                  <a:pt x="103251" y="0"/>
                </a:lnTo>
                <a:lnTo>
                  <a:pt x="103251" y="162598"/>
                </a:lnTo>
                <a:lnTo>
                  <a:pt x="126377" y="162598"/>
                </a:lnTo>
                <a:lnTo>
                  <a:pt x="126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4774" y="6997039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5">
                <a:moveTo>
                  <a:pt x="0" y="0"/>
                </a:moveTo>
                <a:lnTo>
                  <a:pt x="0" y="201968"/>
                </a:lnTo>
              </a:path>
            </a:pathLst>
          </a:custGeom>
          <a:ln w="244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2909" y="6997039"/>
            <a:ext cx="127000" cy="202565"/>
          </a:xfrm>
          <a:custGeom>
            <a:avLst/>
            <a:gdLst/>
            <a:ahLst/>
            <a:cxnLst/>
            <a:rect l="l" t="t" r="r" b="b"/>
            <a:pathLst>
              <a:path w="127000" h="202565">
                <a:moveTo>
                  <a:pt x="31483" y="0"/>
                </a:moveTo>
                <a:lnTo>
                  <a:pt x="0" y="0"/>
                </a:lnTo>
                <a:lnTo>
                  <a:pt x="0" y="201968"/>
                </a:lnTo>
                <a:lnTo>
                  <a:pt x="23152" y="201968"/>
                </a:lnTo>
                <a:lnTo>
                  <a:pt x="23152" y="35877"/>
                </a:lnTo>
                <a:lnTo>
                  <a:pt x="47215" y="35877"/>
                </a:lnTo>
                <a:lnTo>
                  <a:pt x="31483" y="0"/>
                </a:lnTo>
                <a:close/>
              </a:path>
              <a:path w="127000" h="202565">
                <a:moveTo>
                  <a:pt x="47215" y="35877"/>
                </a:moveTo>
                <a:lnTo>
                  <a:pt x="23622" y="35877"/>
                </a:lnTo>
                <a:lnTo>
                  <a:pt x="96761" y="201968"/>
                </a:lnTo>
                <a:lnTo>
                  <a:pt x="126390" y="201968"/>
                </a:lnTo>
                <a:lnTo>
                  <a:pt x="126390" y="162598"/>
                </a:lnTo>
                <a:lnTo>
                  <a:pt x="102781" y="162598"/>
                </a:lnTo>
                <a:lnTo>
                  <a:pt x="47215" y="35877"/>
                </a:lnTo>
                <a:close/>
              </a:path>
              <a:path w="127000" h="202565">
                <a:moveTo>
                  <a:pt x="126390" y="0"/>
                </a:moveTo>
                <a:lnTo>
                  <a:pt x="103251" y="0"/>
                </a:lnTo>
                <a:lnTo>
                  <a:pt x="103251" y="162598"/>
                </a:lnTo>
                <a:lnTo>
                  <a:pt x="126390" y="162598"/>
                </a:lnTo>
                <a:lnTo>
                  <a:pt x="12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3183" y="6997035"/>
            <a:ext cx="161925" cy="202565"/>
          </a:xfrm>
          <a:custGeom>
            <a:avLst/>
            <a:gdLst/>
            <a:ahLst/>
            <a:cxnLst/>
            <a:rect l="l" t="t" r="r" b="b"/>
            <a:pathLst>
              <a:path w="161925" h="202565">
                <a:moveTo>
                  <a:pt x="93281" y="0"/>
                </a:moveTo>
                <a:lnTo>
                  <a:pt x="68973" y="0"/>
                </a:lnTo>
                <a:lnTo>
                  <a:pt x="0" y="201968"/>
                </a:lnTo>
                <a:lnTo>
                  <a:pt x="24307" y="201968"/>
                </a:lnTo>
                <a:lnTo>
                  <a:pt x="40741" y="151041"/>
                </a:lnTo>
                <a:lnTo>
                  <a:pt x="144350" y="151041"/>
                </a:lnTo>
                <a:lnTo>
                  <a:pt x="136329" y="127317"/>
                </a:lnTo>
                <a:lnTo>
                  <a:pt x="48145" y="127317"/>
                </a:lnTo>
                <a:lnTo>
                  <a:pt x="80327" y="27203"/>
                </a:lnTo>
                <a:lnTo>
                  <a:pt x="102479" y="27203"/>
                </a:lnTo>
                <a:lnTo>
                  <a:pt x="93281" y="0"/>
                </a:lnTo>
                <a:close/>
              </a:path>
              <a:path w="161925" h="202565">
                <a:moveTo>
                  <a:pt x="144350" y="151041"/>
                </a:moveTo>
                <a:lnTo>
                  <a:pt x="119900" y="151041"/>
                </a:lnTo>
                <a:lnTo>
                  <a:pt x="136347" y="201968"/>
                </a:lnTo>
                <a:lnTo>
                  <a:pt x="161569" y="201968"/>
                </a:lnTo>
                <a:lnTo>
                  <a:pt x="144350" y="151041"/>
                </a:lnTo>
                <a:close/>
              </a:path>
              <a:path w="161925" h="202565">
                <a:moveTo>
                  <a:pt x="102479" y="27203"/>
                </a:moveTo>
                <a:lnTo>
                  <a:pt x="80327" y="27203"/>
                </a:lnTo>
                <a:lnTo>
                  <a:pt x="112496" y="127317"/>
                </a:lnTo>
                <a:lnTo>
                  <a:pt x="136329" y="127317"/>
                </a:lnTo>
                <a:lnTo>
                  <a:pt x="102479" y="27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407" y="6817434"/>
            <a:ext cx="383540" cy="357505"/>
          </a:xfrm>
          <a:custGeom>
            <a:avLst/>
            <a:gdLst/>
            <a:ahLst/>
            <a:cxnLst/>
            <a:rect l="l" t="t" r="r" b="b"/>
            <a:pathLst>
              <a:path w="383540" h="357504">
                <a:moveTo>
                  <a:pt x="4502" y="43105"/>
                </a:moveTo>
                <a:lnTo>
                  <a:pt x="2315" y="58257"/>
                </a:lnTo>
                <a:lnTo>
                  <a:pt x="813" y="73495"/>
                </a:lnTo>
                <a:lnTo>
                  <a:pt x="6" y="88785"/>
                </a:lnTo>
                <a:lnTo>
                  <a:pt x="0" y="106473"/>
                </a:lnTo>
                <a:lnTo>
                  <a:pt x="516" y="119369"/>
                </a:lnTo>
                <a:lnTo>
                  <a:pt x="6734" y="164703"/>
                </a:lnTo>
                <a:lnTo>
                  <a:pt x="19732" y="208503"/>
                </a:lnTo>
                <a:lnTo>
                  <a:pt x="39771" y="249774"/>
                </a:lnTo>
                <a:lnTo>
                  <a:pt x="67114" y="287520"/>
                </a:lnTo>
                <a:lnTo>
                  <a:pt x="102025" y="320747"/>
                </a:lnTo>
                <a:lnTo>
                  <a:pt x="144473" y="344514"/>
                </a:lnTo>
                <a:lnTo>
                  <a:pt x="191941" y="356203"/>
                </a:lnTo>
                <a:lnTo>
                  <a:pt x="204368" y="356994"/>
                </a:lnTo>
                <a:lnTo>
                  <a:pt x="216958" y="356866"/>
                </a:lnTo>
                <a:lnTo>
                  <a:pt x="255415" y="350651"/>
                </a:lnTo>
                <a:lnTo>
                  <a:pt x="291841" y="335878"/>
                </a:lnTo>
                <a:lnTo>
                  <a:pt x="323538" y="313708"/>
                </a:lnTo>
                <a:lnTo>
                  <a:pt x="349065" y="284068"/>
                </a:lnTo>
                <a:lnTo>
                  <a:pt x="367324" y="246602"/>
                </a:lnTo>
                <a:lnTo>
                  <a:pt x="374021" y="225333"/>
                </a:lnTo>
                <a:lnTo>
                  <a:pt x="168536" y="225333"/>
                </a:lnTo>
                <a:lnTo>
                  <a:pt x="156602" y="224839"/>
                </a:lnTo>
                <a:lnTo>
                  <a:pt x="109554" y="213957"/>
                </a:lnTo>
                <a:lnTo>
                  <a:pt x="65623" y="188772"/>
                </a:lnTo>
                <a:lnTo>
                  <a:pt x="37998" y="160264"/>
                </a:lnTo>
                <a:lnTo>
                  <a:pt x="19420" y="126740"/>
                </a:lnTo>
                <a:lnTo>
                  <a:pt x="8615" y="89748"/>
                </a:lnTo>
                <a:lnTo>
                  <a:pt x="4083" y="50205"/>
                </a:lnTo>
                <a:lnTo>
                  <a:pt x="3930" y="47144"/>
                </a:lnTo>
                <a:lnTo>
                  <a:pt x="4502" y="43105"/>
                </a:lnTo>
                <a:close/>
              </a:path>
              <a:path w="383540" h="357504">
                <a:moveTo>
                  <a:pt x="321441" y="0"/>
                </a:moveTo>
                <a:lnTo>
                  <a:pt x="332466" y="45794"/>
                </a:lnTo>
                <a:lnTo>
                  <a:pt x="333015" y="58257"/>
                </a:lnTo>
                <a:lnTo>
                  <a:pt x="332721" y="69326"/>
                </a:lnTo>
                <a:lnTo>
                  <a:pt x="322593" y="116037"/>
                </a:lnTo>
                <a:lnTo>
                  <a:pt x="298112" y="160121"/>
                </a:lnTo>
                <a:lnTo>
                  <a:pt x="270212" y="189898"/>
                </a:lnTo>
                <a:lnTo>
                  <a:pt x="227137" y="214488"/>
                </a:lnTo>
                <a:lnTo>
                  <a:pt x="180455" y="224937"/>
                </a:lnTo>
                <a:lnTo>
                  <a:pt x="168536" y="225333"/>
                </a:lnTo>
                <a:lnTo>
                  <a:pt x="374021" y="225333"/>
                </a:lnTo>
                <a:lnTo>
                  <a:pt x="382740" y="176459"/>
                </a:lnTo>
                <a:lnTo>
                  <a:pt x="383506" y="162258"/>
                </a:lnTo>
                <a:lnTo>
                  <a:pt x="383491" y="148110"/>
                </a:lnTo>
                <a:lnTo>
                  <a:pt x="378741" y="106473"/>
                </a:lnTo>
                <a:lnTo>
                  <a:pt x="366869" y="67047"/>
                </a:lnTo>
                <a:lnTo>
                  <a:pt x="347795" y="31125"/>
                </a:lnTo>
                <a:lnTo>
                  <a:pt x="331039" y="9762"/>
                </a:lnTo>
                <a:lnTo>
                  <a:pt x="321441" y="0"/>
                </a:lnTo>
                <a:close/>
              </a:path>
            </a:pathLst>
          </a:custGeom>
          <a:solidFill>
            <a:srgbClr val="5BC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312" y="6817434"/>
            <a:ext cx="384175" cy="357505"/>
          </a:xfrm>
          <a:custGeom>
            <a:avLst/>
            <a:gdLst/>
            <a:ahLst/>
            <a:cxnLst/>
            <a:rect l="l" t="t" r="r" b="b"/>
            <a:pathLst>
              <a:path w="384175" h="357504">
                <a:moveTo>
                  <a:pt x="4178" y="50205"/>
                </a:moveTo>
                <a:lnTo>
                  <a:pt x="8711" y="89748"/>
                </a:lnTo>
                <a:lnTo>
                  <a:pt x="19516" y="126740"/>
                </a:lnTo>
                <a:lnTo>
                  <a:pt x="38093" y="160264"/>
                </a:lnTo>
                <a:lnTo>
                  <a:pt x="65718" y="188772"/>
                </a:lnTo>
                <a:lnTo>
                  <a:pt x="98269" y="209004"/>
                </a:lnTo>
                <a:lnTo>
                  <a:pt x="144790" y="223456"/>
                </a:lnTo>
                <a:lnTo>
                  <a:pt x="168632" y="225333"/>
                </a:lnTo>
                <a:lnTo>
                  <a:pt x="180550" y="224937"/>
                </a:lnTo>
                <a:lnTo>
                  <a:pt x="227232" y="214488"/>
                </a:lnTo>
                <a:lnTo>
                  <a:pt x="270308" y="189898"/>
                </a:lnTo>
                <a:lnTo>
                  <a:pt x="298207" y="160121"/>
                </a:lnTo>
                <a:lnTo>
                  <a:pt x="317921" y="127406"/>
                </a:lnTo>
                <a:lnTo>
                  <a:pt x="331619" y="81108"/>
                </a:lnTo>
                <a:lnTo>
                  <a:pt x="333129" y="57541"/>
                </a:lnTo>
                <a:lnTo>
                  <a:pt x="332561" y="45794"/>
                </a:lnTo>
                <a:lnTo>
                  <a:pt x="331114" y="34126"/>
                </a:lnTo>
                <a:lnTo>
                  <a:pt x="328793" y="22577"/>
                </a:lnTo>
                <a:lnTo>
                  <a:pt x="325599" y="11188"/>
                </a:lnTo>
                <a:lnTo>
                  <a:pt x="321536" y="0"/>
                </a:lnTo>
                <a:lnTo>
                  <a:pt x="331135" y="9762"/>
                </a:lnTo>
                <a:lnTo>
                  <a:pt x="355054" y="42630"/>
                </a:lnTo>
                <a:lnTo>
                  <a:pt x="371718" y="79863"/>
                </a:lnTo>
                <a:lnTo>
                  <a:pt x="381207" y="120170"/>
                </a:lnTo>
                <a:lnTo>
                  <a:pt x="383601" y="162258"/>
                </a:lnTo>
                <a:lnTo>
                  <a:pt x="382836" y="176459"/>
                </a:lnTo>
                <a:lnTo>
                  <a:pt x="375892" y="218909"/>
                </a:lnTo>
                <a:lnTo>
                  <a:pt x="362039" y="260123"/>
                </a:lnTo>
                <a:lnTo>
                  <a:pt x="341426" y="294782"/>
                </a:lnTo>
                <a:lnTo>
                  <a:pt x="313682" y="321924"/>
                </a:lnTo>
                <a:lnTo>
                  <a:pt x="280249" y="341621"/>
                </a:lnTo>
                <a:lnTo>
                  <a:pt x="242608" y="353728"/>
                </a:lnTo>
                <a:lnTo>
                  <a:pt x="204463" y="356994"/>
                </a:lnTo>
                <a:lnTo>
                  <a:pt x="192036" y="356203"/>
                </a:lnTo>
                <a:lnTo>
                  <a:pt x="144569" y="344514"/>
                </a:lnTo>
                <a:lnTo>
                  <a:pt x="102121" y="320747"/>
                </a:lnTo>
                <a:lnTo>
                  <a:pt x="67210" y="287520"/>
                </a:lnTo>
                <a:lnTo>
                  <a:pt x="39866" y="249774"/>
                </a:lnTo>
                <a:lnTo>
                  <a:pt x="19827" y="208503"/>
                </a:lnTo>
                <a:lnTo>
                  <a:pt x="6830" y="164703"/>
                </a:lnTo>
                <a:lnTo>
                  <a:pt x="611" y="119369"/>
                </a:lnTo>
                <a:lnTo>
                  <a:pt x="0" y="104088"/>
                </a:lnTo>
                <a:lnTo>
                  <a:pt x="102" y="88785"/>
                </a:lnTo>
                <a:lnTo>
                  <a:pt x="909" y="73495"/>
                </a:lnTo>
                <a:lnTo>
                  <a:pt x="2410" y="58257"/>
                </a:lnTo>
                <a:lnTo>
                  <a:pt x="4597" y="43105"/>
                </a:lnTo>
                <a:lnTo>
                  <a:pt x="4026" y="47144"/>
                </a:lnTo>
                <a:lnTo>
                  <a:pt x="4178" y="50205"/>
                </a:lnTo>
                <a:close/>
              </a:path>
            </a:pathLst>
          </a:custGeom>
          <a:ln w="3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535" y="6796637"/>
            <a:ext cx="157480" cy="159385"/>
          </a:xfrm>
          <a:custGeom>
            <a:avLst/>
            <a:gdLst/>
            <a:ahLst/>
            <a:cxnLst/>
            <a:rect l="l" t="t" r="r" b="b"/>
            <a:pathLst>
              <a:path w="157479" h="159384">
                <a:moveTo>
                  <a:pt x="74423" y="0"/>
                </a:moveTo>
                <a:lnTo>
                  <a:pt x="27952" y="18087"/>
                </a:lnTo>
                <a:lnTo>
                  <a:pt x="1901" y="59137"/>
                </a:lnTo>
                <a:lnTo>
                  <a:pt x="0" y="72977"/>
                </a:lnTo>
                <a:lnTo>
                  <a:pt x="206" y="86397"/>
                </a:lnTo>
                <a:lnTo>
                  <a:pt x="19509" y="132377"/>
                </a:lnTo>
                <a:lnTo>
                  <a:pt x="62111" y="157642"/>
                </a:lnTo>
                <a:lnTo>
                  <a:pt x="75604" y="159385"/>
                </a:lnTo>
                <a:lnTo>
                  <a:pt x="88517" y="158879"/>
                </a:lnTo>
                <a:lnTo>
                  <a:pt x="133486" y="137796"/>
                </a:lnTo>
                <a:lnTo>
                  <a:pt x="154371" y="105792"/>
                </a:lnTo>
                <a:lnTo>
                  <a:pt x="157141" y="76643"/>
                </a:lnTo>
                <a:lnTo>
                  <a:pt x="155631" y="63244"/>
                </a:lnTo>
                <a:lnTo>
                  <a:pt x="133144" y="20160"/>
                </a:lnTo>
                <a:lnTo>
                  <a:pt x="88148" y="20"/>
                </a:lnTo>
                <a:lnTo>
                  <a:pt x="74423" y="0"/>
                </a:lnTo>
                <a:close/>
              </a:path>
            </a:pathLst>
          </a:custGeom>
          <a:solidFill>
            <a:srgbClr val="FAA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535" y="6796637"/>
            <a:ext cx="157480" cy="159385"/>
          </a:xfrm>
          <a:custGeom>
            <a:avLst/>
            <a:gdLst/>
            <a:ahLst/>
            <a:cxnLst/>
            <a:rect l="l" t="t" r="r" b="b"/>
            <a:pathLst>
              <a:path w="157479" h="159384">
                <a:moveTo>
                  <a:pt x="62438" y="157713"/>
                </a:moveTo>
                <a:lnTo>
                  <a:pt x="75604" y="159385"/>
                </a:lnTo>
                <a:lnTo>
                  <a:pt x="88517" y="158879"/>
                </a:lnTo>
                <a:lnTo>
                  <a:pt x="100970" y="156331"/>
                </a:lnTo>
                <a:lnTo>
                  <a:pt x="142017" y="128443"/>
                </a:lnTo>
                <a:lnTo>
                  <a:pt x="156762" y="90864"/>
                </a:lnTo>
                <a:lnTo>
                  <a:pt x="157141" y="76643"/>
                </a:lnTo>
                <a:lnTo>
                  <a:pt x="155631" y="63244"/>
                </a:lnTo>
                <a:lnTo>
                  <a:pt x="133144" y="20160"/>
                </a:lnTo>
                <a:lnTo>
                  <a:pt x="88148" y="20"/>
                </a:lnTo>
                <a:lnTo>
                  <a:pt x="74423" y="0"/>
                </a:lnTo>
                <a:lnTo>
                  <a:pt x="61396" y="1923"/>
                </a:lnTo>
                <a:lnTo>
                  <a:pt x="19164" y="26515"/>
                </a:lnTo>
                <a:lnTo>
                  <a:pt x="0" y="72977"/>
                </a:lnTo>
                <a:lnTo>
                  <a:pt x="206" y="86397"/>
                </a:lnTo>
                <a:lnTo>
                  <a:pt x="19509" y="132377"/>
                </a:lnTo>
                <a:lnTo>
                  <a:pt x="62111" y="157642"/>
                </a:lnTo>
                <a:lnTo>
                  <a:pt x="62438" y="157713"/>
                </a:lnTo>
                <a:close/>
              </a:path>
            </a:pathLst>
          </a:custGeom>
          <a:ln w="34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02273" y="7056065"/>
            <a:ext cx="101091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5" dirty="0">
                <a:solidFill>
                  <a:srgbClr val="F47720"/>
                </a:solidFill>
                <a:latin typeface="Gill Sans MT"/>
                <a:cs typeface="Gill Sans MT"/>
                <a:hlinkClick r:id="rId3"/>
              </a:rPr>
              <a:t>ww</a:t>
            </a:r>
            <a:r>
              <a:rPr sz="1300" b="1" spc="-95" dirty="0">
                <a:solidFill>
                  <a:srgbClr val="F47720"/>
                </a:solidFill>
                <a:latin typeface="Gill Sans MT"/>
                <a:cs typeface="Gill Sans MT"/>
                <a:hlinkClick r:id="rId3"/>
              </a:rPr>
              <a:t>w</a:t>
            </a:r>
            <a:r>
              <a:rPr sz="1300" b="1" dirty="0">
                <a:solidFill>
                  <a:srgbClr val="F47720"/>
                </a:solidFill>
                <a:latin typeface="Gill Sans MT"/>
                <a:cs typeface="Gill Sans MT"/>
                <a:hlinkClick r:id="rId3"/>
              </a:rPr>
              <a:t>.nina.no</a:t>
            </a:r>
            <a:endParaRPr sz="1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248" y="1274614"/>
            <a:ext cx="368300" cy="191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10" dirty="0">
                <a:solidFill>
                  <a:srgbClr val="D9DCE1"/>
                </a:solidFill>
                <a:latin typeface="Gill Sans MT"/>
                <a:cs typeface="Gill Sans MT"/>
              </a:rPr>
              <a:t>NI</a:t>
            </a:r>
            <a:r>
              <a:rPr sz="2700" b="1" dirty="0">
                <a:solidFill>
                  <a:srgbClr val="D9DCE1"/>
                </a:solidFill>
                <a:latin typeface="Gill Sans MT"/>
                <a:cs typeface="Gill Sans MT"/>
              </a:rPr>
              <a:t>NA</a:t>
            </a:r>
            <a:r>
              <a:rPr sz="2700" b="1" spc="-190" dirty="0">
                <a:solidFill>
                  <a:srgbClr val="D9DCE1"/>
                </a:solidFill>
                <a:latin typeface="Gill Sans MT"/>
                <a:cs typeface="Gill Sans MT"/>
              </a:rPr>
              <a:t> </a:t>
            </a:r>
            <a:r>
              <a:rPr sz="2700" spc="-190" dirty="0">
                <a:solidFill>
                  <a:srgbClr val="D9DCE1"/>
                </a:solidFill>
                <a:latin typeface="Gill Sans MT"/>
                <a:cs typeface="Gill Sans MT"/>
              </a:rPr>
              <a:t>T</a:t>
            </a:r>
            <a:r>
              <a:rPr sz="2700" spc="10" dirty="0">
                <a:solidFill>
                  <a:srgbClr val="D9DCE1"/>
                </a:solidFill>
                <a:latin typeface="Gill Sans MT"/>
                <a:cs typeface="Gill Sans MT"/>
              </a:rPr>
              <a:t>e</a:t>
            </a:r>
            <a:r>
              <a:rPr sz="2700" spc="5" dirty="0">
                <a:solidFill>
                  <a:srgbClr val="D9DCE1"/>
                </a:solidFill>
                <a:latin typeface="Gill Sans MT"/>
                <a:cs typeface="Gill Sans MT"/>
              </a:rPr>
              <a:t>m</a:t>
            </a:r>
            <a:r>
              <a:rPr sz="2700" spc="-5" dirty="0">
                <a:solidFill>
                  <a:srgbClr val="D9DCE1"/>
                </a:solidFill>
                <a:latin typeface="Gill Sans MT"/>
                <a:cs typeface="Gill Sans MT"/>
              </a:rPr>
              <a:t>a</a:t>
            </a:r>
            <a:r>
              <a:rPr sz="2700" spc="-15" dirty="0">
                <a:solidFill>
                  <a:srgbClr val="D9DCE1"/>
                </a:solidFill>
                <a:latin typeface="Gill Sans MT"/>
                <a:cs typeface="Gill Sans MT"/>
              </a:rPr>
              <a:t>h</a:t>
            </a:r>
            <a:r>
              <a:rPr sz="2700" dirty="0">
                <a:solidFill>
                  <a:srgbClr val="D9DCE1"/>
                </a:solidFill>
                <a:latin typeface="Gill Sans MT"/>
                <a:cs typeface="Gill Sans MT"/>
              </a:rPr>
              <a:t>e</a:t>
            </a:r>
            <a:r>
              <a:rPr sz="2700" spc="55" dirty="0">
                <a:solidFill>
                  <a:srgbClr val="D9DCE1"/>
                </a:solidFill>
                <a:latin typeface="Gill Sans MT"/>
                <a:cs typeface="Gill Sans MT"/>
              </a:rPr>
              <a:t>f</a:t>
            </a:r>
            <a:r>
              <a:rPr sz="2700" dirty="0">
                <a:solidFill>
                  <a:srgbClr val="D9DCE1"/>
                </a:solidFill>
                <a:latin typeface="Gill Sans MT"/>
                <a:cs typeface="Gill Sans MT"/>
              </a:rPr>
              <a:t>te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9186" y="589807"/>
            <a:ext cx="2213610" cy="232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3405" marR="5080" indent="-561340">
              <a:lnSpc>
                <a:spcPts val="6400"/>
              </a:lnSpc>
            </a:pPr>
            <a:r>
              <a:rPr sz="6400" spc="-1095" dirty="0">
                <a:solidFill>
                  <a:srgbClr val="F47720"/>
                </a:solidFill>
                <a:latin typeface="Gill Sans MT"/>
                <a:cs typeface="Gill Sans MT"/>
              </a:rPr>
              <a:t>H</a:t>
            </a:r>
            <a:r>
              <a:rPr sz="6400" spc="-780" dirty="0">
                <a:solidFill>
                  <a:srgbClr val="F47720"/>
                </a:solidFill>
                <a:latin typeface="Gill Sans MT"/>
                <a:cs typeface="Gill Sans MT"/>
              </a:rPr>
              <a:t>u</a:t>
            </a:r>
            <a:r>
              <a:rPr sz="6400" spc="-1230" dirty="0">
                <a:solidFill>
                  <a:srgbClr val="F47720"/>
                </a:solidFill>
                <a:latin typeface="Gill Sans MT"/>
                <a:cs typeface="Gill Sans MT"/>
              </a:rPr>
              <a:t>m</a:t>
            </a:r>
            <a:r>
              <a:rPr sz="6400" spc="-415" dirty="0">
                <a:solidFill>
                  <a:srgbClr val="F47720"/>
                </a:solidFill>
                <a:latin typeface="Gill Sans MT"/>
                <a:cs typeface="Gill Sans MT"/>
              </a:rPr>
              <a:t>l</a:t>
            </a:r>
            <a:r>
              <a:rPr sz="6400" spc="-670" dirty="0">
                <a:solidFill>
                  <a:srgbClr val="F47720"/>
                </a:solidFill>
                <a:latin typeface="Gill Sans MT"/>
                <a:cs typeface="Gill Sans MT"/>
              </a:rPr>
              <a:t>e</a:t>
            </a:r>
            <a:r>
              <a:rPr sz="6400" spc="-840" dirty="0">
                <a:solidFill>
                  <a:srgbClr val="F47720"/>
                </a:solidFill>
                <a:latin typeface="Gill Sans MT"/>
                <a:cs typeface="Gill Sans MT"/>
              </a:rPr>
              <a:t>r</a:t>
            </a:r>
            <a:r>
              <a:rPr sz="6400" spc="-409" dirty="0">
                <a:solidFill>
                  <a:srgbClr val="F47720"/>
                </a:solidFill>
                <a:latin typeface="Gill Sans MT"/>
                <a:cs typeface="Gill Sans MT"/>
              </a:rPr>
              <a:t> </a:t>
            </a:r>
            <a:r>
              <a:rPr sz="6400" spc="-450" dirty="0">
                <a:solidFill>
                  <a:srgbClr val="F47720"/>
                </a:solidFill>
                <a:latin typeface="Gill Sans MT"/>
                <a:cs typeface="Gill Sans MT"/>
              </a:rPr>
              <a:t>i</a:t>
            </a:r>
            <a:r>
              <a:rPr sz="6400" spc="-570" dirty="0">
                <a:solidFill>
                  <a:srgbClr val="F47720"/>
                </a:solidFill>
                <a:latin typeface="Gill Sans MT"/>
                <a:cs typeface="Gill Sans MT"/>
              </a:rPr>
              <a:t> </a:t>
            </a:r>
            <a:r>
              <a:rPr sz="6400" spc="-1170" dirty="0">
                <a:solidFill>
                  <a:srgbClr val="F47720"/>
                </a:solidFill>
                <a:latin typeface="Gill Sans MT"/>
                <a:cs typeface="Gill Sans MT"/>
              </a:rPr>
              <a:t>N</a:t>
            </a:r>
            <a:r>
              <a:rPr sz="6400" spc="-869" dirty="0">
                <a:solidFill>
                  <a:srgbClr val="F47720"/>
                </a:solidFill>
                <a:latin typeface="Gill Sans MT"/>
                <a:cs typeface="Gill Sans MT"/>
              </a:rPr>
              <a:t>o</a:t>
            </a:r>
            <a:r>
              <a:rPr sz="6400" spc="-815" dirty="0">
                <a:solidFill>
                  <a:srgbClr val="F47720"/>
                </a:solidFill>
                <a:latin typeface="Gill Sans MT"/>
                <a:cs typeface="Gill Sans MT"/>
              </a:rPr>
              <a:t>r</a:t>
            </a:r>
            <a:r>
              <a:rPr sz="6400" spc="-705" dirty="0">
                <a:solidFill>
                  <a:srgbClr val="F47720"/>
                </a:solidFill>
                <a:latin typeface="Gill Sans MT"/>
                <a:cs typeface="Gill Sans MT"/>
              </a:rPr>
              <a:t>g</a:t>
            </a:r>
            <a:r>
              <a:rPr sz="6400" spc="-615" dirty="0">
                <a:solidFill>
                  <a:srgbClr val="F47720"/>
                </a:solidFill>
                <a:latin typeface="Gill Sans MT"/>
                <a:cs typeface="Gill Sans MT"/>
              </a:rPr>
              <a:t>e</a:t>
            </a:r>
            <a:endParaRPr sz="6400">
              <a:latin typeface="Gill Sans MT"/>
              <a:cs typeface="Gill Sans MT"/>
            </a:endParaRPr>
          </a:p>
          <a:p>
            <a:pPr marL="669290" marR="5080" indent="28575">
              <a:lnSpc>
                <a:spcPts val="2380"/>
              </a:lnSpc>
              <a:spcBef>
                <a:spcPts val="620"/>
              </a:spcBef>
            </a:pPr>
            <a:r>
              <a:rPr sz="2000" spc="-229" dirty="0">
                <a:solidFill>
                  <a:srgbClr val="004C6C"/>
                </a:solidFill>
                <a:latin typeface="Gill Sans MT"/>
                <a:cs typeface="Gill Sans MT"/>
              </a:rPr>
              <a:t>E</a:t>
            </a:r>
            <a:r>
              <a:rPr sz="2000" spc="-220" dirty="0">
                <a:solidFill>
                  <a:srgbClr val="004C6C"/>
                </a:solidFill>
                <a:latin typeface="Gill Sans MT"/>
                <a:cs typeface="Gill Sans MT"/>
              </a:rPr>
              <a:t>n</a:t>
            </a:r>
            <a:r>
              <a:rPr sz="2000" spc="-130" dirty="0">
                <a:solidFill>
                  <a:srgbClr val="004C6C"/>
                </a:solidFill>
                <a:latin typeface="Gill Sans MT"/>
                <a:cs typeface="Gill Sans MT"/>
              </a:rPr>
              <a:t> </a:t>
            </a:r>
            <a:r>
              <a:rPr sz="2000" spc="-155" dirty="0">
                <a:solidFill>
                  <a:srgbClr val="004C6C"/>
                </a:solidFill>
                <a:latin typeface="Gill Sans MT"/>
                <a:cs typeface="Gill Sans MT"/>
              </a:rPr>
              <a:t>f</a:t>
            </a:r>
            <a:r>
              <a:rPr sz="2000" spc="-200" dirty="0">
                <a:solidFill>
                  <a:srgbClr val="004C6C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004C6C"/>
                </a:solidFill>
                <a:latin typeface="Gill Sans MT"/>
                <a:cs typeface="Gill Sans MT"/>
              </a:rPr>
              <a:t>l</a:t>
            </a:r>
            <a:r>
              <a:rPr sz="2000" spc="-190" dirty="0">
                <a:solidFill>
                  <a:srgbClr val="004C6C"/>
                </a:solidFill>
                <a:latin typeface="Gill Sans MT"/>
                <a:cs typeface="Gill Sans MT"/>
              </a:rPr>
              <a:t>t</a:t>
            </a:r>
            <a:r>
              <a:rPr sz="2000" spc="-235" dirty="0">
                <a:solidFill>
                  <a:srgbClr val="004C6C"/>
                </a:solidFill>
                <a:latin typeface="Gill Sans MT"/>
                <a:cs typeface="Gill Sans MT"/>
              </a:rPr>
              <a:t>h</a:t>
            </a:r>
            <a:r>
              <a:rPr sz="2000" spc="-180" dirty="0">
                <a:solidFill>
                  <a:srgbClr val="004C6C"/>
                </a:solidFill>
                <a:latin typeface="Gill Sans MT"/>
                <a:cs typeface="Gill Sans MT"/>
              </a:rPr>
              <a:t>å</a:t>
            </a:r>
            <a:r>
              <a:rPr sz="2000" spc="-229" dirty="0">
                <a:solidFill>
                  <a:srgbClr val="004C6C"/>
                </a:solidFill>
                <a:latin typeface="Gill Sans MT"/>
                <a:cs typeface="Gill Sans MT"/>
              </a:rPr>
              <a:t>n</a:t>
            </a:r>
            <a:r>
              <a:rPr sz="2000" spc="-220" dirty="0">
                <a:solidFill>
                  <a:srgbClr val="004C6C"/>
                </a:solidFill>
                <a:latin typeface="Gill Sans MT"/>
                <a:cs typeface="Gill Sans MT"/>
              </a:rPr>
              <a:t>db</a:t>
            </a:r>
            <a:r>
              <a:rPr sz="2000" spc="-240" dirty="0">
                <a:solidFill>
                  <a:srgbClr val="004C6C"/>
                </a:solidFill>
                <a:latin typeface="Gill Sans MT"/>
                <a:cs typeface="Gill Sans MT"/>
              </a:rPr>
              <a:t>o</a:t>
            </a:r>
            <a:r>
              <a:rPr sz="2000" spc="-280" dirty="0">
                <a:solidFill>
                  <a:srgbClr val="004C6C"/>
                </a:solidFill>
                <a:latin typeface="Gill Sans MT"/>
                <a:cs typeface="Gill Sans MT"/>
              </a:rPr>
              <a:t>k</a:t>
            </a:r>
            <a:r>
              <a:rPr sz="2000" spc="-130" dirty="0">
                <a:solidFill>
                  <a:srgbClr val="004C6C"/>
                </a:solidFill>
                <a:latin typeface="Gill Sans MT"/>
                <a:cs typeface="Gill Sans MT"/>
              </a:rPr>
              <a:t> </a:t>
            </a:r>
            <a:r>
              <a:rPr sz="2000" spc="-250" dirty="0">
                <a:solidFill>
                  <a:srgbClr val="004C6C"/>
                </a:solidFill>
                <a:latin typeface="Gill Sans MT"/>
                <a:cs typeface="Gill Sans MT"/>
              </a:rPr>
              <a:t>o</a:t>
            </a:r>
            <a:r>
              <a:rPr sz="2000" spc="-325" dirty="0">
                <a:solidFill>
                  <a:srgbClr val="004C6C"/>
                </a:solidFill>
                <a:latin typeface="Gill Sans MT"/>
                <a:cs typeface="Gill Sans MT"/>
              </a:rPr>
              <a:t>m</a:t>
            </a:r>
            <a:r>
              <a:rPr sz="2000" spc="-120" dirty="0">
                <a:solidFill>
                  <a:srgbClr val="004C6C"/>
                </a:solidFill>
                <a:latin typeface="Gill Sans MT"/>
                <a:cs typeface="Gill Sans MT"/>
              </a:rPr>
              <a:t> </a:t>
            </a:r>
            <a:r>
              <a:rPr sz="2000" spc="-204" dirty="0">
                <a:solidFill>
                  <a:srgbClr val="004C6C"/>
                </a:solidFill>
                <a:latin typeface="Gill Sans MT"/>
                <a:cs typeface="Gill Sans MT"/>
              </a:rPr>
              <a:t>v</a:t>
            </a:r>
            <a:r>
              <a:rPr sz="2000" spc="-180" dirty="0">
                <a:solidFill>
                  <a:srgbClr val="004C6C"/>
                </a:solidFill>
                <a:latin typeface="Gill Sans MT"/>
                <a:cs typeface="Gill Sans MT"/>
              </a:rPr>
              <a:t>å</a:t>
            </a:r>
            <a:r>
              <a:rPr sz="2000" spc="-250" dirty="0">
                <a:solidFill>
                  <a:srgbClr val="004C6C"/>
                </a:solidFill>
                <a:latin typeface="Gill Sans MT"/>
                <a:cs typeface="Gill Sans MT"/>
              </a:rPr>
              <a:t>r</a:t>
            </a:r>
            <a:r>
              <a:rPr sz="2000" spc="-195" dirty="0">
                <a:solidFill>
                  <a:srgbClr val="004C6C"/>
                </a:solidFill>
                <a:latin typeface="Gill Sans MT"/>
                <a:cs typeface="Gill Sans MT"/>
              </a:rPr>
              <a:t>e</a:t>
            </a:r>
            <a:r>
              <a:rPr sz="2000" spc="-130" dirty="0">
                <a:solidFill>
                  <a:srgbClr val="004C6C"/>
                </a:solidFill>
                <a:latin typeface="Gill Sans MT"/>
                <a:cs typeface="Gill Sans MT"/>
              </a:rPr>
              <a:t> </a:t>
            </a:r>
            <a:r>
              <a:rPr sz="2000" spc="-210" dirty="0">
                <a:solidFill>
                  <a:srgbClr val="004C6C"/>
                </a:solidFill>
                <a:latin typeface="Gill Sans MT"/>
                <a:cs typeface="Gill Sans MT"/>
              </a:rPr>
              <a:t>3</a:t>
            </a:r>
            <a:r>
              <a:rPr sz="2000" spc="-200" dirty="0">
                <a:solidFill>
                  <a:srgbClr val="004C6C"/>
                </a:solidFill>
                <a:latin typeface="Gill Sans MT"/>
                <a:cs typeface="Gill Sans MT"/>
              </a:rPr>
              <a:t>4</a:t>
            </a:r>
            <a:r>
              <a:rPr sz="2000" spc="-130" dirty="0">
                <a:solidFill>
                  <a:srgbClr val="004C6C"/>
                </a:solidFill>
                <a:latin typeface="Gill Sans MT"/>
                <a:cs typeface="Gill Sans MT"/>
              </a:rPr>
              <a:t> </a:t>
            </a:r>
            <a:r>
              <a:rPr sz="2000" spc="-229" dirty="0">
                <a:solidFill>
                  <a:srgbClr val="004C6C"/>
                </a:solidFill>
                <a:latin typeface="Gill Sans MT"/>
                <a:cs typeface="Gill Sans MT"/>
              </a:rPr>
              <a:t>h</a:t>
            </a:r>
            <a:r>
              <a:rPr sz="2000" spc="-225" dirty="0">
                <a:solidFill>
                  <a:srgbClr val="004C6C"/>
                </a:solidFill>
                <a:latin typeface="Gill Sans MT"/>
                <a:cs typeface="Gill Sans MT"/>
              </a:rPr>
              <a:t>u</a:t>
            </a:r>
            <a:r>
              <a:rPr sz="2000" spc="-240" dirty="0">
                <a:solidFill>
                  <a:srgbClr val="004C6C"/>
                </a:solidFill>
                <a:latin typeface="Gill Sans MT"/>
                <a:cs typeface="Gill Sans MT"/>
              </a:rPr>
              <a:t>ml</a:t>
            </a:r>
            <a:r>
              <a:rPr sz="2000" spc="-215" dirty="0">
                <a:solidFill>
                  <a:srgbClr val="004C6C"/>
                </a:solidFill>
                <a:latin typeface="Gill Sans MT"/>
                <a:cs typeface="Gill Sans MT"/>
              </a:rPr>
              <a:t>e</a:t>
            </a:r>
            <a:r>
              <a:rPr sz="2000" spc="-180" dirty="0">
                <a:solidFill>
                  <a:srgbClr val="004C6C"/>
                </a:solidFill>
                <a:latin typeface="Gill Sans MT"/>
                <a:cs typeface="Gill Sans MT"/>
              </a:rPr>
              <a:t>a</a:t>
            </a:r>
            <a:r>
              <a:rPr sz="2000" spc="-165" dirty="0">
                <a:solidFill>
                  <a:srgbClr val="004C6C"/>
                </a:solidFill>
                <a:latin typeface="Gill Sans MT"/>
                <a:cs typeface="Gill Sans MT"/>
              </a:rPr>
              <a:t>r</a:t>
            </a:r>
            <a:r>
              <a:rPr sz="2000" spc="-210" dirty="0">
                <a:solidFill>
                  <a:srgbClr val="004C6C"/>
                </a:solidFill>
                <a:latin typeface="Gill Sans MT"/>
                <a:cs typeface="Gill Sans MT"/>
              </a:rPr>
              <a:t>t</a:t>
            </a:r>
            <a:r>
              <a:rPr sz="2000" spc="-195" dirty="0">
                <a:solidFill>
                  <a:srgbClr val="004C6C"/>
                </a:solidFill>
                <a:latin typeface="Gill Sans MT"/>
                <a:cs typeface="Gill Sans MT"/>
              </a:rPr>
              <a:t>e</a:t>
            </a:r>
            <a:r>
              <a:rPr sz="2000" spc="-265" dirty="0">
                <a:solidFill>
                  <a:srgbClr val="004C6C"/>
                </a:solidFill>
                <a:latin typeface="Gill Sans MT"/>
                <a:cs typeface="Gill Sans MT"/>
              </a:rPr>
              <a:t>r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606638"/>
            <a:ext cx="3780002" cy="5953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6092" y="774474"/>
            <a:ext cx="3340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F58332"/>
                </a:solidFill>
                <a:latin typeface="Gill Sans MT"/>
                <a:cs typeface="Gill Sans MT"/>
              </a:rPr>
              <a:t>49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734" y="290930"/>
            <a:ext cx="20535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8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spc="-1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22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i="1" spc="-1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15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600" i="1" spc="-50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co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1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849" y="1737992"/>
            <a:ext cx="2871470" cy="2442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0109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017905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</a:pP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64135" algn="just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416559">
              <a:lnSpc>
                <a:spcPct val="100000"/>
              </a:lnSpc>
              <a:spcBef>
                <a:spcPts val="565"/>
              </a:spcBef>
            </a:pPr>
            <a:r>
              <a:rPr sz="1600" spc="-1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spc="-135" dirty="0">
                <a:solidFill>
                  <a:srgbClr val="231F20"/>
                </a:solidFill>
                <a:latin typeface="Gill Sans MT"/>
                <a:cs typeface="Gill Sans MT"/>
              </a:rPr>
              <a:t>pph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120" dirty="0">
                <a:solidFill>
                  <a:srgbClr val="231F20"/>
                </a:solidFill>
                <a:latin typeface="Gill Sans MT"/>
                <a:cs typeface="Gill Sans MT"/>
              </a:rPr>
              <a:t>ap</a:t>
            </a:r>
            <a:r>
              <a:rPr sz="1600" i="1" spc="-13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oni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96" y="5408015"/>
            <a:ext cx="2896235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13155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036955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lig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d,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5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4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i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i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f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280"/>
              </a:spcBef>
            </a:pP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tb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4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598" y="522008"/>
            <a:ext cx="1508582" cy="120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5401" y="522008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8123" y="1774850"/>
            <a:ext cx="1056584" cy="1296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8120" y="1774850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598" y="4220413"/>
            <a:ext cx="1508582" cy="1200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5401" y="4220413"/>
            <a:ext cx="1508582" cy="1200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7574" y="5451447"/>
            <a:ext cx="1056576" cy="1296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7574" y="5451449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1100" spc="-85" dirty="0"/>
              <a:t>17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316" y="290930"/>
            <a:ext cx="18929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9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3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600" spc="-1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i="1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14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600" i="1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nu</a:t>
            </a:r>
            <a:r>
              <a:rPr sz="1600" i="1" spc="-1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849" y="1737992"/>
            <a:ext cx="2841625" cy="2315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6680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dyp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14300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huml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onn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ts val="990"/>
              </a:lnSpc>
            </a:pP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29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gal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538480">
              <a:lnSpc>
                <a:spcPct val="100000"/>
              </a:lnSpc>
              <a:spcBef>
                <a:spcPts val="565"/>
              </a:spcBef>
            </a:pPr>
            <a:r>
              <a:rPr sz="1600" spc="-19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600" spc="-1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spc="-9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40" dirty="0">
                <a:solidFill>
                  <a:srgbClr val="231F20"/>
                </a:solidFill>
                <a:latin typeface="Gill Sans MT"/>
                <a:cs typeface="Gill Sans MT"/>
              </a:rPr>
              <a:t>po</a:t>
            </a:r>
            <a:r>
              <a:rPr sz="1600" i="1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7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96" y="5252292"/>
            <a:ext cx="2924810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20775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sv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18491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huml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ts val="1070"/>
              </a:lnSpc>
              <a:spcBef>
                <a:spcPts val="13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ede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598" y="522008"/>
            <a:ext cx="1508582" cy="120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5401" y="522008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902" y="4055313"/>
            <a:ext cx="1638096" cy="1200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8123" y="5286349"/>
            <a:ext cx="1056584" cy="1296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8120" y="5286349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7574" y="1774850"/>
            <a:ext cx="1056583" cy="1296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7574" y="1774850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69742" y="4959220"/>
            <a:ext cx="167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80" dirty="0">
                <a:solidFill>
                  <a:srgbClr val="1E384B"/>
                </a:solidFill>
                <a:latin typeface="MS Reference Sans Serif"/>
                <a:cs typeface="MS Reference Sans Serif"/>
              </a:rPr>
              <a:t>♀</a:t>
            </a:r>
            <a:endParaRPr sz="1800">
              <a:latin typeface="MS Reference Sans Serif"/>
              <a:cs typeface="MS Reference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196" y="6976508"/>
            <a:ext cx="287274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72390" algn="ctr">
              <a:lnSpc>
                <a:spcPct val="100000"/>
              </a:lnSpc>
              <a:spcBef>
                <a:spcPts val="235"/>
              </a:spcBef>
            </a:pP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18</a:t>
            </a:r>
            <a:endParaRPr sz="1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183" y="290930"/>
            <a:ext cx="23590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1600" spc="-21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spc="-13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600" spc="-7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1600" spc="-6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1600" spc="-1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1600" spc="-16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bo</a:t>
            </a:r>
            <a:r>
              <a:rPr sz="1600" i="1" spc="-135" dirty="0">
                <a:solidFill>
                  <a:srgbClr val="231F20"/>
                </a:solidFill>
                <a:latin typeface="Gill Sans MT"/>
                <a:cs typeface="Gill Sans MT"/>
              </a:rPr>
              <a:t>hemi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849" y="1737992"/>
            <a:ext cx="2920365" cy="262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7135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1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«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»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-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113919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ør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endParaRPr sz="950" dirty="0">
              <a:latin typeface="Gill Sans MT"/>
              <a:cs typeface="Gill Sans MT"/>
            </a:endParaRPr>
          </a:p>
          <a:p>
            <a:pPr marL="12700">
              <a:lnSpc>
                <a:spcPts val="919"/>
              </a:lnSpc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950" i="1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i="1" spc="-8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endParaRPr sz="950" dirty="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80"/>
              </a:spcBef>
            </a:pP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i="1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i="1" spc="-9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41275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 err="1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 err="1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 err="1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55" dirty="0" err="1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 smtClean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lang="nb-NO" sz="950" spc="-70" dirty="0" smtClean="0">
              <a:solidFill>
                <a:srgbClr val="231F20"/>
              </a:solidFill>
              <a:latin typeface="Gill Sans MT"/>
              <a:cs typeface="Gill Sans MT"/>
            </a:endParaRPr>
          </a:p>
          <a:p>
            <a:pPr marL="12700" marR="41275">
              <a:lnSpc>
                <a:spcPts val="1000"/>
              </a:lnSpc>
              <a:spcBef>
                <a:spcPts val="280"/>
              </a:spcBef>
            </a:pPr>
            <a:endParaRPr lang="nb-NO" sz="950" spc="-70" dirty="0" smtClean="0">
              <a:solidFill>
                <a:srgbClr val="231F20"/>
              </a:solidFill>
              <a:latin typeface="Gill Sans MT"/>
              <a:cs typeface="Gill Sans MT"/>
            </a:endParaRPr>
          </a:p>
          <a:p>
            <a:pPr marL="12700" marR="41275" algn="ctr">
              <a:lnSpc>
                <a:spcPts val="1000"/>
              </a:lnSpc>
              <a:spcBef>
                <a:spcPts val="280"/>
              </a:spcBef>
            </a:pPr>
            <a:r>
              <a:rPr lang="nb-NO" sz="1600" spc="-204" dirty="0" smtClean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lang="nb-NO" sz="1600" spc="-130" dirty="0" smtClean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lang="nb-NO" sz="1600" spc="-165" dirty="0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lang="nb-NO" sz="1600" spc="-90" dirty="0" smtClean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lang="nb-NO" sz="1600" spc="-75" dirty="0" smtClean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lang="nb-NO" sz="1600" spc="-90" dirty="0" smtClean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lang="nb-NO" sz="1600" spc="-165" dirty="0" smtClean="0">
                <a:solidFill>
                  <a:srgbClr val="231F20"/>
                </a:solidFill>
                <a:latin typeface="Gill Sans MT"/>
                <a:cs typeface="Gill Sans MT"/>
              </a:rPr>
              <a:t>øk</a:t>
            </a:r>
            <a:r>
              <a:rPr lang="nb-NO" sz="1600" spc="-155" dirty="0" smtClean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lang="nb-NO" sz="1600" spc="-150" dirty="0" smtClean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lang="nb-NO" sz="1600" spc="-235" dirty="0" smtClean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lang="nb-NO" sz="1600" spc="-90" dirty="0" smtClean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lang="nb-NO" sz="1600" spc="-155" dirty="0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lang="nb-NO" sz="1600" spc="-4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nb-NO" sz="1600" i="1" spc="-55" dirty="0" smtClean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lang="nb-NO" sz="1600" i="1" spc="-11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lang="nb-NO" sz="1600" i="1" spc="-1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lang="nb-NO" sz="1600" i="1" spc="-14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lang="nb-NO" sz="1600" i="1" spc="-12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lang="nb-NO" sz="1600" i="1" spc="-4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lang="nb-NO" sz="1600" i="1" spc="-8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lang="nb-NO" sz="1600" i="1" spc="-4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lang="nb-NO" sz="1600" i="1" spc="-11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av</a:t>
            </a:r>
            <a:r>
              <a:rPr lang="nb-NO" sz="1600" i="1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lang="nb-NO" sz="1600" i="1" spc="-12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lang="nb-NO" sz="1600" i="1" spc="-14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lang="nb-NO" sz="1600" i="1" spc="-1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lang="nb-NO" sz="1600" i="1" spc="-85" dirty="0" smtClean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lang="nb-NO" sz="1600" dirty="0" smtClean="0">
              <a:latin typeface="Gill Sans MT"/>
              <a:cs typeface="Gill Sans MT"/>
            </a:endParaRPr>
          </a:p>
          <a:p>
            <a:pPr marL="12700" marR="41275">
              <a:lnSpc>
                <a:spcPts val="1000"/>
              </a:lnSpc>
              <a:spcBef>
                <a:spcPts val="280"/>
              </a:spcBef>
            </a:pPr>
            <a:endParaRPr sz="95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598" y="572109"/>
            <a:ext cx="1508582" cy="1150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5401" y="522008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7574" y="1800247"/>
            <a:ext cx="1056583" cy="12834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7574" y="1787550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05890">
              <a:lnSpc>
                <a:spcPct val="100000"/>
              </a:lnSpc>
            </a:pPr>
            <a:r>
              <a:rPr sz="1100" spc="-85" dirty="0"/>
              <a:t>20</a:t>
            </a:r>
            <a:endParaRPr sz="1100"/>
          </a:p>
        </p:txBody>
      </p:sp>
      <p:sp>
        <p:nvSpPr>
          <p:cNvPr id="15" name="object 4"/>
          <p:cNvSpPr txBox="1"/>
          <p:nvPr/>
        </p:nvSpPr>
        <p:spPr>
          <a:xfrm>
            <a:off x="414196" y="5319115"/>
            <a:ext cx="2706370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043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onn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5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978535">
              <a:lnSpc>
                <a:spcPts val="1000"/>
              </a:lnSpc>
            </a:pP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 err="1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 err="1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 smtClean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 smtClean="0">
              <a:latin typeface="Gill Sans MT"/>
              <a:cs typeface="Gill Sans MT"/>
            </a:endParaRPr>
          </a:p>
          <a:p>
            <a:pPr marL="12700" marR="908685">
              <a:lnSpc>
                <a:spcPts val="1000"/>
              </a:lnSpc>
              <a:spcBef>
                <a:spcPts val="280"/>
              </a:spcBef>
            </a:pP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 smtClean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an</a:t>
            </a:r>
            <a:r>
              <a:rPr sz="950" spc="-5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lis</a:t>
            </a:r>
            <a:r>
              <a:rPr sz="950" spc="-7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rs</a:t>
            </a:r>
            <a:r>
              <a:rPr sz="950" spc="-5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 smtClean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 smtClean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 smtClean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spc="-5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6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 smtClean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 smtClean="0">
              <a:latin typeface="Gill Sans MT"/>
              <a:cs typeface="Gill Sans MT"/>
            </a:endParaRPr>
          </a:p>
          <a:p>
            <a:pPr marL="12700" marR="949960">
              <a:lnSpc>
                <a:spcPts val="1000"/>
              </a:lnSpc>
              <a:spcBef>
                <a:spcPts val="280"/>
              </a:spcBef>
            </a:pP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 err="1" smtClean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: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</a:pP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ligs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343598" y="4272848"/>
            <a:ext cx="1508582" cy="1175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1915401" y="4256913"/>
            <a:ext cx="1508582" cy="1200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2288123" y="5362549"/>
            <a:ext cx="1056585" cy="1296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510488"/>
            <a:ext cx="2941320" cy="428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spc="-1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200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2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spc="-30" dirty="0">
                <a:solidFill>
                  <a:srgbClr val="231F20"/>
                </a:solidFill>
                <a:latin typeface="Gill Sans MT"/>
                <a:cs typeface="Gill Sans MT"/>
              </a:rPr>
              <a:t>s </a:t>
            </a:r>
            <a:r>
              <a:rPr sz="1200" spc="-4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200" spc="-35" dirty="0">
                <a:solidFill>
                  <a:srgbClr val="231F20"/>
                </a:solidFill>
                <a:latin typeface="Gill Sans MT"/>
                <a:cs typeface="Gill Sans MT"/>
              </a:rPr>
              <a:t>ub</a:t>
            </a:r>
            <a:r>
              <a:rPr sz="1200" spc="-2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1200" spc="-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200" spc="-3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2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200" spc="-3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1200" spc="-50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1200" spc="-30" dirty="0">
                <a:solidFill>
                  <a:srgbClr val="231F20"/>
                </a:solidFill>
                <a:latin typeface="Gill Sans MT"/>
                <a:cs typeface="Gill Sans MT"/>
              </a:rPr>
              <a:t>er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app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endParaRPr sz="900">
              <a:latin typeface="Gill Sans MT"/>
              <a:cs typeface="Gill Sans MT"/>
            </a:endParaRPr>
          </a:p>
          <a:p>
            <a:pPr marL="12700" marR="17780">
              <a:lnSpc>
                <a:spcPts val="1000"/>
              </a:lnSpc>
              <a:spcBef>
                <a:spcPts val="300"/>
              </a:spcBef>
            </a:pP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10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5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oj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ma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 d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ag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fø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s-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rv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ll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till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v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fo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ks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a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ed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å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å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sm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si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ah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te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na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dle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si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sv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v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;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sy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ma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tis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nø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v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ik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ge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ob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tillin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v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1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rv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rm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å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ill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endParaRPr sz="900">
              <a:latin typeface="Gill Sans MT"/>
              <a:cs typeface="Gill Sans MT"/>
            </a:endParaRPr>
          </a:p>
          <a:p>
            <a:pPr marL="12700" marR="41910">
              <a:lnSpc>
                <a:spcPts val="1000"/>
              </a:lnSpc>
              <a:spcBef>
                <a:spcPts val="300"/>
              </a:spcBef>
            </a:pP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må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å </a:t>
            </a:r>
            <a:r>
              <a:rPr sz="900" spc="1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 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1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fo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tø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ga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nat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ur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å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tillin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v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v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fo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publi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ng</a:t>
            </a:r>
            <a:endParaRPr sz="900">
              <a:latin typeface="Gill Sans MT"/>
              <a:cs typeface="Gill Sans MT"/>
            </a:endParaRPr>
          </a:p>
          <a:p>
            <a:pPr marL="12700" marR="107950" algn="just">
              <a:lnSpc>
                <a:spcPts val="1000"/>
              </a:lnSpc>
              <a:spcBef>
                <a:spcPts val="300"/>
              </a:spcBef>
            </a:pP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till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NIN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v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ape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ge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e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</a:rPr>
              <a:t>ag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ge </a:t>
            </a:r>
            <a:r>
              <a:rPr sz="900" spc="-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g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2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86005"/>
            <a:ext cx="3780154" cy="1674495"/>
          </a:xfrm>
          <a:custGeom>
            <a:avLst/>
            <a:gdLst/>
            <a:ahLst/>
            <a:cxnLst/>
            <a:rect l="l" t="t" r="r" b="b"/>
            <a:pathLst>
              <a:path w="3780154" h="1674495">
                <a:moveTo>
                  <a:pt x="0" y="1673999"/>
                </a:moveTo>
                <a:lnTo>
                  <a:pt x="3780002" y="1673999"/>
                </a:lnTo>
                <a:lnTo>
                  <a:pt x="3780002" y="0"/>
                </a:lnTo>
                <a:lnTo>
                  <a:pt x="0" y="0"/>
                </a:lnTo>
                <a:lnTo>
                  <a:pt x="0" y="1673999"/>
                </a:lnTo>
                <a:close/>
              </a:path>
            </a:pathLst>
          </a:custGeom>
          <a:solidFill>
            <a:srgbClr val="3F53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9998" y="720001"/>
            <a:ext cx="690245" cy="2520315"/>
          </a:xfrm>
          <a:custGeom>
            <a:avLst/>
            <a:gdLst/>
            <a:ahLst/>
            <a:cxnLst/>
            <a:rect l="l" t="t" r="r" b="b"/>
            <a:pathLst>
              <a:path w="690245" h="2520315">
                <a:moveTo>
                  <a:pt x="0" y="2519997"/>
                </a:moveTo>
                <a:lnTo>
                  <a:pt x="690003" y="2519997"/>
                </a:lnTo>
                <a:lnTo>
                  <a:pt x="690003" y="0"/>
                </a:lnTo>
                <a:lnTo>
                  <a:pt x="0" y="0"/>
                </a:lnTo>
                <a:lnTo>
                  <a:pt x="0" y="2519997"/>
                </a:lnTo>
                <a:close/>
              </a:path>
            </a:pathLst>
          </a:custGeom>
          <a:solidFill>
            <a:srgbClr val="8C9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1004" y="1248514"/>
            <a:ext cx="368300" cy="1918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10" dirty="0">
                <a:solidFill>
                  <a:srgbClr val="BDC3CC"/>
                </a:solidFill>
                <a:latin typeface="Gill Sans MT"/>
                <a:cs typeface="Gill Sans MT"/>
              </a:rPr>
              <a:t>NI</a:t>
            </a:r>
            <a:r>
              <a:rPr sz="2700" b="1" dirty="0">
                <a:solidFill>
                  <a:srgbClr val="BDC3CC"/>
                </a:solidFill>
                <a:latin typeface="Gill Sans MT"/>
                <a:cs typeface="Gill Sans MT"/>
              </a:rPr>
              <a:t>NA</a:t>
            </a:r>
            <a:r>
              <a:rPr sz="2700" b="1" spc="-190" dirty="0">
                <a:solidFill>
                  <a:srgbClr val="BDC3CC"/>
                </a:solidFill>
                <a:latin typeface="Gill Sans MT"/>
                <a:cs typeface="Gill Sans MT"/>
              </a:rPr>
              <a:t> </a:t>
            </a:r>
            <a:r>
              <a:rPr sz="2700" spc="-190" dirty="0">
                <a:solidFill>
                  <a:srgbClr val="BDC3CC"/>
                </a:solidFill>
                <a:latin typeface="Gill Sans MT"/>
                <a:cs typeface="Gill Sans MT"/>
              </a:rPr>
              <a:t>T</a:t>
            </a:r>
            <a:r>
              <a:rPr sz="2700" spc="10" dirty="0">
                <a:solidFill>
                  <a:srgbClr val="BDC3CC"/>
                </a:solidFill>
                <a:latin typeface="Gill Sans MT"/>
                <a:cs typeface="Gill Sans MT"/>
              </a:rPr>
              <a:t>e</a:t>
            </a:r>
            <a:r>
              <a:rPr sz="2700" spc="5" dirty="0">
                <a:solidFill>
                  <a:srgbClr val="BDC3CC"/>
                </a:solidFill>
                <a:latin typeface="Gill Sans MT"/>
                <a:cs typeface="Gill Sans MT"/>
              </a:rPr>
              <a:t>m</a:t>
            </a:r>
            <a:r>
              <a:rPr sz="2700" spc="-5" dirty="0">
                <a:solidFill>
                  <a:srgbClr val="BDC3CC"/>
                </a:solidFill>
                <a:latin typeface="Gill Sans MT"/>
                <a:cs typeface="Gill Sans MT"/>
              </a:rPr>
              <a:t>a</a:t>
            </a:r>
            <a:r>
              <a:rPr sz="2700" spc="-15" dirty="0">
                <a:solidFill>
                  <a:srgbClr val="BDC3CC"/>
                </a:solidFill>
                <a:latin typeface="Gill Sans MT"/>
                <a:cs typeface="Gill Sans MT"/>
              </a:rPr>
              <a:t>h</a:t>
            </a:r>
            <a:r>
              <a:rPr sz="2700" dirty="0">
                <a:solidFill>
                  <a:srgbClr val="BDC3CC"/>
                </a:solidFill>
                <a:latin typeface="Gill Sans MT"/>
                <a:cs typeface="Gill Sans MT"/>
              </a:rPr>
              <a:t>e</a:t>
            </a:r>
            <a:r>
              <a:rPr sz="2700" spc="55" dirty="0">
                <a:solidFill>
                  <a:srgbClr val="BDC3CC"/>
                </a:solidFill>
                <a:latin typeface="Gill Sans MT"/>
                <a:cs typeface="Gill Sans MT"/>
              </a:rPr>
              <a:t>f</a:t>
            </a:r>
            <a:r>
              <a:rPr sz="2700" dirty="0">
                <a:solidFill>
                  <a:srgbClr val="BDC3CC"/>
                </a:solidFill>
                <a:latin typeface="Gill Sans MT"/>
                <a:cs typeface="Gill Sans MT"/>
              </a:rPr>
              <a:t>te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5316488"/>
            <a:ext cx="2426970" cy="201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0" marR="267335" indent="204470">
              <a:lnSpc>
                <a:spcPts val="1410"/>
              </a:lnSpc>
            </a:pPr>
            <a:r>
              <a:rPr sz="1200" spc="-95" dirty="0">
                <a:solidFill>
                  <a:srgbClr val="4B6678"/>
                </a:solidFill>
                <a:latin typeface="Gill Sans MT"/>
                <a:cs typeface="Gill Sans MT"/>
              </a:rPr>
              <a:t>IS</a:t>
            </a:r>
            <a:r>
              <a:rPr sz="1200" spc="-130" dirty="0">
                <a:solidFill>
                  <a:srgbClr val="4B6678"/>
                </a:solidFill>
                <a:latin typeface="Gill Sans MT"/>
                <a:cs typeface="Gill Sans MT"/>
              </a:rPr>
              <a:t>S</a:t>
            </a:r>
            <a:r>
              <a:rPr sz="1200" spc="-240" dirty="0">
                <a:solidFill>
                  <a:srgbClr val="4B6678"/>
                </a:solidFill>
                <a:latin typeface="Gill Sans MT"/>
                <a:cs typeface="Gill Sans MT"/>
              </a:rPr>
              <a:t>N</a:t>
            </a:r>
            <a:r>
              <a:rPr sz="1200" spc="-70" dirty="0">
                <a:solidFill>
                  <a:srgbClr val="4B6678"/>
                </a:solidFill>
                <a:latin typeface="Gill Sans MT"/>
                <a:cs typeface="Gill Sans MT"/>
              </a:rPr>
              <a:t>:</a:t>
            </a:r>
            <a:r>
              <a:rPr sz="1200" spc="-85" dirty="0">
                <a:solidFill>
                  <a:srgbClr val="4B6678"/>
                </a:solidFill>
                <a:latin typeface="Gill Sans MT"/>
                <a:cs typeface="Gill Sans MT"/>
              </a:rPr>
              <a:t> </a:t>
            </a:r>
            <a:r>
              <a:rPr sz="1200" spc="-130" dirty="0">
                <a:solidFill>
                  <a:srgbClr val="4B6678"/>
                </a:solidFill>
                <a:latin typeface="Gill Sans MT"/>
                <a:cs typeface="Gill Sans MT"/>
              </a:rPr>
              <a:t>080</a:t>
            </a:r>
            <a:r>
              <a:rPr sz="1200" spc="-114" dirty="0">
                <a:solidFill>
                  <a:srgbClr val="4B6678"/>
                </a:solidFill>
                <a:latin typeface="Gill Sans MT"/>
                <a:cs typeface="Gill Sans MT"/>
              </a:rPr>
              <a:t>4</a:t>
            </a:r>
            <a:r>
              <a:rPr sz="1200" spc="-60" dirty="0">
                <a:solidFill>
                  <a:srgbClr val="4B6678"/>
                </a:solidFill>
                <a:latin typeface="Gill Sans MT"/>
                <a:cs typeface="Gill Sans MT"/>
              </a:rPr>
              <a:t>-</a:t>
            </a:r>
            <a:r>
              <a:rPr sz="1200" spc="-165" dirty="0">
                <a:solidFill>
                  <a:srgbClr val="4B6678"/>
                </a:solidFill>
                <a:latin typeface="Gill Sans MT"/>
                <a:cs typeface="Gill Sans MT"/>
              </a:rPr>
              <a:t>4</a:t>
            </a:r>
            <a:r>
              <a:rPr sz="1200" spc="-204" dirty="0">
                <a:solidFill>
                  <a:srgbClr val="4B6678"/>
                </a:solidFill>
                <a:latin typeface="Gill Sans MT"/>
                <a:cs typeface="Gill Sans MT"/>
              </a:rPr>
              <a:t>21</a:t>
            </a:r>
            <a:r>
              <a:rPr sz="1200" spc="-215" dirty="0">
                <a:solidFill>
                  <a:srgbClr val="4B6678"/>
                </a:solidFill>
                <a:latin typeface="Gill Sans MT"/>
                <a:cs typeface="Gill Sans MT"/>
              </a:rPr>
              <a:t>X</a:t>
            </a:r>
            <a:r>
              <a:rPr sz="1200" spc="-85" dirty="0">
                <a:solidFill>
                  <a:srgbClr val="4B6678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4B6678"/>
                </a:solidFill>
                <a:latin typeface="Gill Sans MT"/>
                <a:cs typeface="Gill Sans MT"/>
              </a:rPr>
              <a:t>I</a:t>
            </a:r>
            <a:r>
              <a:rPr sz="1200" spc="-130" dirty="0">
                <a:solidFill>
                  <a:srgbClr val="4B6678"/>
                </a:solidFill>
                <a:latin typeface="Gill Sans MT"/>
                <a:cs typeface="Gill Sans MT"/>
              </a:rPr>
              <a:t>S</a:t>
            </a:r>
            <a:r>
              <a:rPr sz="1200" spc="-170" dirty="0">
                <a:solidFill>
                  <a:srgbClr val="4B6678"/>
                </a:solidFill>
                <a:latin typeface="Gill Sans MT"/>
                <a:cs typeface="Gill Sans MT"/>
              </a:rPr>
              <a:t>B</a:t>
            </a:r>
            <a:r>
              <a:rPr sz="1200" spc="-240" dirty="0">
                <a:solidFill>
                  <a:srgbClr val="4B6678"/>
                </a:solidFill>
                <a:latin typeface="Gill Sans MT"/>
                <a:cs typeface="Gill Sans MT"/>
              </a:rPr>
              <a:t>N</a:t>
            </a:r>
            <a:r>
              <a:rPr sz="1200" spc="-70" dirty="0">
                <a:solidFill>
                  <a:srgbClr val="4B6678"/>
                </a:solidFill>
                <a:latin typeface="Gill Sans MT"/>
                <a:cs typeface="Gill Sans MT"/>
              </a:rPr>
              <a:t>:</a:t>
            </a:r>
            <a:r>
              <a:rPr sz="1200" spc="165" dirty="0">
                <a:solidFill>
                  <a:srgbClr val="4B6678"/>
                </a:solidFill>
                <a:latin typeface="Gill Sans MT"/>
                <a:cs typeface="Gill Sans MT"/>
              </a:rPr>
              <a:t> </a:t>
            </a:r>
            <a:r>
              <a:rPr sz="1200" spc="-165" dirty="0">
                <a:solidFill>
                  <a:srgbClr val="4B6678"/>
                </a:solidFill>
                <a:latin typeface="Gill Sans MT"/>
                <a:cs typeface="Gill Sans MT"/>
              </a:rPr>
              <a:t>9</a:t>
            </a:r>
            <a:r>
              <a:rPr sz="1200" spc="-160" dirty="0">
                <a:solidFill>
                  <a:srgbClr val="4B6678"/>
                </a:solidFill>
                <a:latin typeface="Gill Sans MT"/>
                <a:cs typeface="Gill Sans MT"/>
              </a:rPr>
              <a:t>7</a:t>
            </a:r>
            <a:r>
              <a:rPr sz="1200" spc="-90" dirty="0">
                <a:solidFill>
                  <a:srgbClr val="4B6678"/>
                </a:solidFill>
                <a:latin typeface="Gill Sans MT"/>
                <a:cs typeface="Gill Sans MT"/>
              </a:rPr>
              <a:t>8-</a:t>
            </a:r>
            <a:r>
              <a:rPr sz="1200" spc="-150" dirty="0">
                <a:solidFill>
                  <a:srgbClr val="4B6678"/>
                </a:solidFill>
                <a:latin typeface="Gill Sans MT"/>
                <a:cs typeface="Gill Sans MT"/>
              </a:rPr>
              <a:t>8</a:t>
            </a:r>
            <a:r>
              <a:rPr sz="1200" spc="-160" dirty="0">
                <a:solidFill>
                  <a:srgbClr val="4B6678"/>
                </a:solidFill>
                <a:latin typeface="Gill Sans MT"/>
                <a:cs typeface="Gill Sans MT"/>
              </a:rPr>
              <a:t>2</a:t>
            </a:r>
            <a:r>
              <a:rPr sz="1200" spc="-60" dirty="0">
                <a:solidFill>
                  <a:srgbClr val="4B6678"/>
                </a:solidFill>
                <a:latin typeface="Gill Sans MT"/>
                <a:cs typeface="Gill Sans MT"/>
              </a:rPr>
              <a:t>-</a:t>
            </a:r>
            <a:r>
              <a:rPr sz="1200" spc="-165" dirty="0">
                <a:solidFill>
                  <a:srgbClr val="4B6678"/>
                </a:solidFill>
                <a:latin typeface="Gill Sans MT"/>
                <a:cs typeface="Gill Sans MT"/>
              </a:rPr>
              <a:t>4</a:t>
            </a:r>
            <a:r>
              <a:rPr sz="1200" spc="-160" dirty="0">
                <a:solidFill>
                  <a:srgbClr val="4B6678"/>
                </a:solidFill>
                <a:latin typeface="Gill Sans MT"/>
                <a:cs typeface="Gill Sans MT"/>
              </a:rPr>
              <a:t>2</a:t>
            </a:r>
            <a:r>
              <a:rPr sz="1200" spc="-114" dirty="0">
                <a:solidFill>
                  <a:srgbClr val="4B6678"/>
                </a:solidFill>
                <a:latin typeface="Gill Sans MT"/>
                <a:cs typeface="Gill Sans MT"/>
              </a:rPr>
              <a:t>6</a:t>
            </a:r>
            <a:r>
              <a:rPr sz="1200" spc="-155" dirty="0">
                <a:solidFill>
                  <a:srgbClr val="4B6678"/>
                </a:solidFill>
                <a:latin typeface="Gill Sans MT"/>
                <a:cs typeface="Gill Sans MT"/>
              </a:rPr>
              <a:t>-2</a:t>
            </a:r>
            <a:r>
              <a:rPr sz="1200" spc="-145" dirty="0">
                <a:solidFill>
                  <a:srgbClr val="4B6678"/>
                </a:solidFill>
                <a:latin typeface="Gill Sans MT"/>
                <a:cs typeface="Gill Sans MT"/>
              </a:rPr>
              <a:t>4</a:t>
            </a:r>
            <a:r>
              <a:rPr sz="1200" spc="-190" dirty="0">
                <a:solidFill>
                  <a:srgbClr val="4B6678"/>
                </a:solidFill>
                <a:latin typeface="Gill Sans MT"/>
                <a:cs typeface="Gill Sans MT"/>
              </a:rPr>
              <a:t>6</a:t>
            </a:r>
            <a:r>
              <a:rPr sz="1200" spc="-195" dirty="0">
                <a:solidFill>
                  <a:srgbClr val="4B6678"/>
                </a:solidFill>
                <a:latin typeface="Gill Sans MT"/>
                <a:cs typeface="Gill Sans MT"/>
              </a:rPr>
              <a:t>7</a:t>
            </a:r>
            <a:r>
              <a:rPr sz="1200" spc="-105" dirty="0">
                <a:solidFill>
                  <a:srgbClr val="4B6678"/>
                </a:solidFill>
                <a:latin typeface="Gill Sans MT"/>
                <a:cs typeface="Gill Sans MT"/>
              </a:rPr>
              <a:t>-</a:t>
            </a:r>
            <a:r>
              <a:rPr sz="1200" spc="-150" dirty="0">
                <a:solidFill>
                  <a:srgbClr val="4B6678"/>
                </a:solidFill>
                <a:latin typeface="Gill Sans MT"/>
                <a:cs typeface="Gill Sans MT"/>
              </a:rPr>
              <a:t>3</a:t>
            </a:r>
            <a:endParaRPr sz="12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32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600" spc="-2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600" spc="-1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600" spc="-195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16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600" spc="-20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600" spc="-16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600" spc="-13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spc="-145" dirty="0">
                <a:solidFill>
                  <a:srgbClr val="FFFFFF"/>
                </a:solidFill>
                <a:latin typeface="Gill Sans MT"/>
                <a:cs typeface="Gill Sans MT"/>
              </a:rPr>
              <a:t>itu</a:t>
            </a:r>
            <a:r>
              <a:rPr sz="1600" spc="-1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1600" spc="-2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600" spc="-16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6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600" spc="-19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600" spc="-13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600" spc="-204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600" spc="-13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600" spc="-1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1600" spc="-2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600" spc="-17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600" spc="-18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1600" spc="-170" dirty="0">
                <a:solidFill>
                  <a:srgbClr val="FFFFFF"/>
                </a:solidFill>
                <a:latin typeface="Gill Sans MT"/>
                <a:cs typeface="Gill Sans MT"/>
              </a:rPr>
              <a:t>nin</a:t>
            </a:r>
            <a:r>
              <a:rPr sz="1600" spc="-18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endParaRPr sz="16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000" spc="-19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000" spc="-19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7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8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ov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</a:rPr>
              <a:t>dk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7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or</a:t>
            </a:r>
            <a:endParaRPr sz="1000" dirty="0">
              <a:latin typeface="Gill Sans MT"/>
              <a:cs typeface="Gill Sans MT"/>
            </a:endParaRPr>
          </a:p>
          <a:p>
            <a:pPr marL="12700" marR="5080">
              <a:lnSpc>
                <a:spcPct val="117100"/>
              </a:lnSpc>
            </a:pPr>
            <a:r>
              <a:rPr sz="1000" spc="-145" dirty="0">
                <a:solidFill>
                  <a:srgbClr val="FFFFFF"/>
                </a:solidFill>
                <a:latin typeface="Gill Sans MT"/>
                <a:cs typeface="Gill Sans MT"/>
              </a:rPr>
              <a:t>Po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6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90" dirty="0">
                <a:solidFill>
                  <a:srgbClr val="FFFFFF"/>
                </a:solidFill>
                <a:latin typeface="Gill Sans MT"/>
                <a:cs typeface="Gill Sans MT"/>
              </a:rPr>
              <a:t>e: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45" dirty="0">
                <a:solidFill>
                  <a:srgbClr val="FFFFFF"/>
                </a:solidFill>
                <a:latin typeface="Gill Sans MT"/>
                <a:cs typeface="Gill Sans MT"/>
              </a:rPr>
              <a:t>Po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6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8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Slupp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9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8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000" spc="-160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48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hei</a:t>
            </a:r>
            <a:r>
              <a:rPr sz="1000" spc="-204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1000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35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sø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/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ev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gs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90" dirty="0">
                <a:solidFill>
                  <a:srgbClr val="FFFFFF"/>
                </a:solidFill>
                <a:latin typeface="Gill Sans MT"/>
                <a:cs typeface="Gill Sans MT"/>
              </a:rPr>
              <a:t>e: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21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65" dirty="0">
                <a:solidFill>
                  <a:srgbClr val="FFFFFF"/>
                </a:solidFill>
                <a:latin typeface="Gill Sans MT"/>
                <a:cs typeface="Gill Sans MT"/>
              </a:rPr>
              <a:t>tt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9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8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-7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145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hei</a:t>
            </a:r>
            <a:r>
              <a:rPr sz="1000" spc="-204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1000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21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85" dirty="0">
                <a:solidFill>
                  <a:srgbClr val="FFFFFF"/>
                </a:solidFill>
                <a:latin typeface="Gill Sans MT"/>
                <a:cs typeface="Gill Sans MT"/>
              </a:rPr>
              <a:t>le</a:t>
            </a:r>
            <a:r>
              <a:rPr sz="1000" spc="-6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90" dirty="0">
                <a:solidFill>
                  <a:srgbClr val="FFFFFF"/>
                </a:solidFill>
                <a:latin typeface="Gill Sans MT"/>
                <a:cs typeface="Gill Sans MT"/>
              </a:rPr>
              <a:t>n: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8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65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,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215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85" dirty="0">
                <a:solidFill>
                  <a:srgbClr val="FFFFFF"/>
                </a:solidFill>
                <a:latin typeface="Gill Sans MT"/>
                <a:cs typeface="Gill Sans MT"/>
              </a:rPr>
              <a:t>le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8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65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5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endParaRPr sz="1000" dirty="0">
              <a:latin typeface="Gill Sans MT"/>
              <a:cs typeface="Gill Sans MT"/>
            </a:endParaRPr>
          </a:p>
          <a:p>
            <a:pPr marL="12700" marR="986790">
              <a:lnSpc>
                <a:spcPct val="100000"/>
              </a:lnSpc>
            </a:pP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1000" spc="-14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f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i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r</a:t>
            </a:r>
            <a:r>
              <a:rPr sz="1000" spc="-19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m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p</a:t>
            </a:r>
            <a:r>
              <a:rPr sz="1000" spc="-14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o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s</a:t>
            </a:r>
            <a:r>
              <a:rPr sz="1000" spc="-7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t</a:t>
            </a:r>
            <a:r>
              <a:rPr sz="1000" spc="-260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@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n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i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n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1000" spc="-4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.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n</a:t>
            </a:r>
            <a:r>
              <a:rPr sz="1000" spc="-145" dirty="0">
                <a:solidFill>
                  <a:srgbClr val="FFFFFF"/>
                </a:solidFill>
                <a:latin typeface="Gill Sans MT"/>
                <a:cs typeface="Gill Sans MT"/>
                <a:hlinkClick r:id="rId3"/>
              </a:rPr>
              <a:t>o</a:t>
            </a:r>
            <a:r>
              <a:rPr sz="1000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204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rg</a:t>
            </a:r>
            <a:r>
              <a:rPr sz="1000" spc="-11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000" spc="-55" dirty="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1000" spc="-200" dirty="0">
                <a:solidFill>
                  <a:srgbClr val="FFFFFF"/>
                </a:solidFill>
                <a:latin typeface="Gill Sans MT"/>
                <a:cs typeface="Gill Sans MT"/>
              </a:rPr>
              <a:t>mm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1000" spc="-10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</a:rPr>
              <a:t>9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1000" spc="-10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4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7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</a:rPr>
              <a:t>6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</a:rPr>
              <a:t>87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h</a:t>
            </a:r>
            <a:r>
              <a:rPr sz="1000" spc="-6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t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t</a:t>
            </a:r>
            <a:r>
              <a:rPr sz="1000" spc="-13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p</a:t>
            </a:r>
            <a:r>
              <a:rPr sz="1000" spc="-4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: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/</a:t>
            </a:r>
            <a:r>
              <a:rPr sz="1000" spc="-7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/</a:t>
            </a:r>
            <a:r>
              <a:rPr sz="1000" spc="-15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ww</a:t>
            </a:r>
            <a:r>
              <a:rPr sz="1000" spc="-21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w</a:t>
            </a:r>
            <a:r>
              <a:rPr sz="1000" spc="-4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.</a:t>
            </a:r>
            <a:r>
              <a:rPr sz="1000" spc="-12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n</a:t>
            </a:r>
            <a:r>
              <a:rPr sz="1000" spc="-5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i</a:t>
            </a:r>
            <a:r>
              <a:rPr sz="1000" spc="-114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n</a:t>
            </a:r>
            <a:r>
              <a:rPr sz="1000" spc="-9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a</a:t>
            </a:r>
            <a:r>
              <a:rPr sz="1000" spc="-4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.</a:t>
            </a:r>
            <a:r>
              <a:rPr sz="1000" spc="-120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n</a:t>
            </a:r>
            <a:r>
              <a:rPr sz="1000" spc="-145" dirty="0">
                <a:solidFill>
                  <a:srgbClr val="FFFFFF"/>
                </a:solidFill>
                <a:latin typeface="Gill Sans MT"/>
                <a:cs typeface="Gill Sans MT"/>
                <a:hlinkClick r:id="rId4"/>
              </a:rPr>
              <a:t>o</a:t>
            </a:r>
            <a:endParaRPr sz="10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700" y="1035298"/>
            <a:ext cx="168910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100" spc="-14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13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21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14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110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100" spc="-14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100" spc="-12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9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9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110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9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da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100" spc="-14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9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Gill Sans MT"/>
                <a:cs typeface="Gill Sans MT"/>
              </a:rPr>
              <a:t>og</a:t>
            </a:r>
            <a:r>
              <a:rPr sz="110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13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10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10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10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10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110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100" spc="-13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100" spc="-9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9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110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10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10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10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100" spc="-9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10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100" spc="-90" dirty="0">
                <a:solidFill>
                  <a:srgbClr val="231F20"/>
                </a:solidFill>
                <a:latin typeface="Gill Sans MT"/>
                <a:cs typeface="Gill Sans MT"/>
              </a:rPr>
              <a:t>ng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2783" y="4106142"/>
            <a:ext cx="898530" cy="556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0350" y="3418966"/>
            <a:ext cx="1619293" cy="361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1944" y="2530546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69">
                <a:moveTo>
                  <a:pt x="196773" y="0"/>
                </a:moveTo>
                <a:lnTo>
                  <a:pt x="191054" y="47290"/>
                </a:lnTo>
                <a:lnTo>
                  <a:pt x="174807" y="90433"/>
                </a:lnTo>
                <a:lnTo>
                  <a:pt x="149402" y="128062"/>
                </a:lnTo>
                <a:lnTo>
                  <a:pt x="116206" y="158811"/>
                </a:lnTo>
                <a:lnTo>
                  <a:pt x="76587" y="181311"/>
                </a:lnTo>
                <a:lnTo>
                  <a:pt x="31914" y="194198"/>
                </a:lnTo>
                <a:lnTo>
                  <a:pt x="0" y="196773"/>
                </a:lnTo>
                <a:lnTo>
                  <a:pt x="0" y="216636"/>
                </a:lnTo>
                <a:lnTo>
                  <a:pt x="216623" y="216636"/>
                </a:lnTo>
                <a:lnTo>
                  <a:pt x="216649" y="477"/>
                </a:lnTo>
                <a:lnTo>
                  <a:pt x="196773" y="0"/>
                </a:lnTo>
                <a:close/>
              </a:path>
            </a:pathLst>
          </a:custGeom>
          <a:solidFill>
            <a:srgbClr val="F36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5306" y="2313957"/>
            <a:ext cx="433705" cy="433705"/>
          </a:xfrm>
          <a:custGeom>
            <a:avLst/>
            <a:gdLst/>
            <a:ahLst/>
            <a:cxnLst/>
            <a:rect l="l" t="t" r="r" b="b"/>
            <a:pathLst>
              <a:path w="433705" h="433705">
                <a:moveTo>
                  <a:pt x="220845" y="0"/>
                </a:moveTo>
                <a:lnTo>
                  <a:pt x="167164" y="6280"/>
                </a:lnTo>
                <a:lnTo>
                  <a:pt x="118528" y="24153"/>
                </a:lnTo>
                <a:lnTo>
                  <a:pt x="76356" y="52113"/>
                </a:lnTo>
                <a:lnTo>
                  <a:pt x="42070" y="88652"/>
                </a:lnTo>
                <a:lnTo>
                  <a:pt x="17091" y="132266"/>
                </a:lnTo>
                <a:lnTo>
                  <a:pt x="2839" y="181447"/>
                </a:lnTo>
                <a:lnTo>
                  <a:pt x="0" y="216583"/>
                </a:lnTo>
                <a:lnTo>
                  <a:pt x="718" y="234351"/>
                </a:lnTo>
                <a:lnTo>
                  <a:pt x="11042" y="285058"/>
                </a:lnTo>
                <a:lnTo>
                  <a:pt x="32453" y="330699"/>
                </a:lnTo>
                <a:lnTo>
                  <a:pt x="63446" y="369769"/>
                </a:lnTo>
                <a:lnTo>
                  <a:pt x="102515" y="400763"/>
                </a:lnTo>
                <a:lnTo>
                  <a:pt x="148157" y="422176"/>
                </a:lnTo>
                <a:lnTo>
                  <a:pt x="198867" y="432502"/>
                </a:lnTo>
                <a:lnTo>
                  <a:pt x="216636" y="433220"/>
                </a:lnTo>
                <a:lnTo>
                  <a:pt x="216636" y="413357"/>
                </a:lnTo>
                <a:lnTo>
                  <a:pt x="200498" y="412705"/>
                </a:lnTo>
                <a:lnTo>
                  <a:pt x="184719" y="410782"/>
                </a:lnTo>
                <a:lnTo>
                  <a:pt x="140043" y="397897"/>
                </a:lnTo>
                <a:lnTo>
                  <a:pt x="100425" y="375398"/>
                </a:lnTo>
                <a:lnTo>
                  <a:pt x="67131" y="344527"/>
                </a:lnTo>
                <a:lnTo>
                  <a:pt x="41826" y="307023"/>
                </a:lnTo>
                <a:lnTo>
                  <a:pt x="25581" y="263878"/>
                </a:lnTo>
                <a:lnTo>
                  <a:pt x="19862" y="216583"/>
                </a:lnTo>
                <a:lnTo>
                  <a:pt x="20515" y="200447"/>
                </a:lnTo>
                <a:lnTo>
                  <a:pt x="29894" y="154394"/>
                </a:lnTo>
                <a:lnTo>
                  <a:pt x="49344" y="112941"/>
                </a:lnTo>
                <a:lnTo>
                  <a:pt x="77496" y="77455"/>
                </a:lnTo>
                <a:lnTo>
                  <a:pt x="112985" y="49303"/>
                </a:lnTo>
                <a:lnTo>
                  <a:pt x="154441" y="29854"/>
                </a:lnTo>
                <a:lnTo>
                  <a:pt x="200498" y="20474"/>
                </a:lnTo>
                <a:lnTo>
                  <a:pt x="216636" y="19822"/>
                </a:lnTo>
                <a:lnTo>
                  <a:pt x="306672" y="19822"/>
                </a:lnTo>
                <a:lnTo>
                  <a:pt x="297031" y="15567"/>
                </a:lnTo>
                <a:lnTo>
                  <a:pt x="260043" y="4348"/>
                </a:lnTo>
                <a:lnTo>
                  <a:pt x="234130" y="658"/>
                </a:lnTo>
                <a:lnTo>
                  <a:pt x="220845" y="0"/>
                </a:lnTo>
                <a:close/>
              </a:path>
              <a:path w="433705" h="433705">
                <a:moveTo>
                  <a:pt x="306672" y="19822"/>
                </a:moveTo>
                <a:lnTo>
                  <a:pt x="216636" y="19822"/>
                </a:lnTo>
                <a:lnTo>
                  <a:pt x="230335" y="20292"/>
                </a:lnTo>
                <a:lnTo>
                  <a:pt x="243782" y="21680"/>
                </a:lnTo>
                <a:lnTo>
                  <a:pt x="282300" y="31046"/>
                </a:lnTo>
                <a:lnTo>
                  <a:pt x="317436" y="47568"/>
                </a:lnTo>
                <a:lnTo>
                  <a:pt x="348354" y="70415"/>
                </a:lnTo>
                <a:lnTo>
                  <a:pt x="374893" y="100615"/>
                </a:lnTo>
                <a:lnTo>
                  <a:pt x="394955" y="134386"/>
                </a:lnTo>
                <a:lnTo>
                  <a:pt x="410425" y="182558"/>
                </a:lnTo>
                <a:lnTo>
                  <a:pt x="413221" y="207910"/>
                </a:lnTo>
                <a:lnTo>
                  <a:pt x="433285" y="216583"/>
                </a:lnTo>
                <a:lnTo>
                  <a:pt x="429771" y="177670"/>
                </a:lnTo>
                <a:lnTo>
                  <a:pt x="414972" y="129436"/>
                </a:lnTo>
                <a:lnTo>
                  <a:pt x="395539" y="94678"/>
                </a:lnTo>
                <a:lnTo>
                  <a:pt x="362629" y="56867"/>
                </a:lnTo>
                <a:lnTo>
                  <a:pt x="331371" y="33220"/>
                </a:lnTo>
                <a:lnTo>
                  <a:pt x="308793" y="20758"/>
                </a:lnTo>
                <a:lnTo>
                  <a:pt x="306672" y="198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4232" y="2468266"/>
            <a:ext cx="16510" cy="56515"/>
          </a:xfrm>
          <a:custGeom>
            <a:avLst/>
            <a:gdLst/>
            <a:ahLst/>
            <a:cxnLst/>
            <a:rect l="l" t="t" r="r" b="b"/>
            <a:pathLst>
              <a:path w="16510" h="56514">
                <a:moveTo>
                  <a:pt x="3644" y="0"/>
                </a:moveTo>
                <a:lnTo>
                  <a:pt x="0" y="3632"/>
                </a:lnTo>
                <a:lnTo>
                  <a:pt x="0" y="52336"/>
                </a:lnTo>
                <a:lnTo>
                  <a:pt x="3644" y="55956"/>
                </a:lnTo>
                <a:lnTo>
                  <a:pt x="12598" y="55956"/>
                </a:lnTo>
                <a:lnTo>
                  <a:pt x="16217" y="52336"/>
                </a:lnTo>
                <a:lnTo>
                  <a:pt x="16230" y="3632"/>
                </a:lnTo>
                <a:lnTo>
                  <a:pt x="12598" y="12"/>
                </a:lnTo>
                <a:lnTo>
                  <a:pt x="36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4383" y="2855917"/>
            <a:ext cx="53340" cy="94615"/>
          </a:xfrm>
          <a:custGeom>
            <a:avLst/>
            <a:gdLst/>
            <a:ahLst/>
            <a:cxnLst/>
            <a:rect l="l" t="t" r="r" b="b"/>
            <a:pathLst>
              <a:path w="53340" h="94614">
                <a:moveTo>
                  <a:pt x="30124" y="0"/>
                </a:moveTo>
                <a:lnTo>
                  <a:pt x="22263" y="0"/>
                </a:lnTo>
                <a:lnTo>
                  <a:pt x="19875" y="2006"/>
                </a:lnTo>
                <a:lnTo>
                  <a:pt x="0" y="94297"/>
                </a:lnTo>
                <a:lnTo>
                  <a:pt x="12141" y="94297"/>
                </a:lnTo>
                <a:lnTo>
                  <a:pt x="15354" y="76136"/>
                </a:lnTo>
                <a:lnTo>
                  <a:pt x="48880" y="76136"/>
                </a:lnTo>
                <a:lnTo>
                  <a:pt x="46637" y="65989"/>
                </a:lnTo>
                <a:lnTo>
                  <a:pt x="17360" y="65989"/>
                </a:lnTo>
                <a:lnTo>
                  <a:pt x="26047" y="17500"/>
                </a:lnTo>
                <a:lnTo>
                  <a:pt x="35919" y="17500"/>
                </a:lnTo>
                <a:lnTo>
                  <a:pt x="32537" y="2171"/>
                </a:lnTo>
                <a:lnTo>
                  <a:pt x="30124" y="0"/>
                </a:lnTo>
                <a:close/>
              </a:path>
              <a:path w="53340" h="94614">
                <a:moveTo>
                  <a:pt x="48880" y="76136"/>
                </a:moveTo>
                <a:lnTo>
                  <a:pt x="37261" y="76136"/>
                </a:lnTo>
                <a:lnTo>
                  <a:pt x="40601" y="94297"/>
                </a:lnTo>
                <a:lnTo>
                  <a:pt x="52879" y="94225"/>
                </a:lnTo>
                <a:lnTo>
                  <a:pt x="48880" y="76136"/>
                </a:lnTo>
                <a:close/>
              </a:path>
              <a:path w="53340" h="94614">
                <a:moveTo>
                  <a:pt x="35919" y="17500"/>
                </a:moveTo>
                <a:lnTo>
                  <a:pt x="26047" y="17500"/>
                </a:lnTo>
                <a:lnTo>
                  <a:pt x="35255" y="65989"/>
                </a:lnTo>
                <a:lnTo>
                  <a:pt x="46637" y="65989"/>
                </a:lnTo>
                <a:lnTo>
                  <a:pt x="35919" y="175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6272" y="2855917"/>
            <a:ext cx="53340" cy="94615"/>
          </a:xfrm>
          <a:custGeom>
            <a:avLst/>
            <a:gdLst/>
            <a:ahLst/>
            <a:cxnLst/>
            <a:rect l="l" t="t" r="r" b="b"/>
            <a:pathLst>
              <a:path w="53339" h="94614">
                <a:moveTo>
                  <a:pt x="30137" y="0"/>
                </a:moveTo>
                <a:lnTo>
                  <a:pt x="22263" y="0"/>
                </a:lnTo>
                <a:lnTo>
                  <a:pt x="19875" y="2006"/>
                </a:lnTo>
                <a:lnTo>
                  <a:pt x="0" y="94297"/>
                </a:lnTo>
                <a:lnTo>
                  <a:pt x="12153" y="94297"/>
                </a:lnTo>
                <a:lnTo>
                  <a:pt x="15354" y="76136"/>
                </a:lnTo>
                <a:lnTo>
                  <a:pt x="48880" y="76136"/>
                </a:lnTo>
                <a:lnTo>
                  <a:pt x="46637" y="65989"/>
                </a:lnTo>
                <a:lnTo>
                  <a:pt x="17360" y="65989"/>
                </a:lnTo>
                <a:lnTo>
                  <a:pt x="26047" y="17500"/>
                </a:lnTo>
                <a:lnTo>
                  <a:pt x="35919" y="17500"/>
                </a:lnTo>
                <a:lnTo>
                  <a:pt x="32537" y="2171"/>
                </a:lnTo>
                <a:lnTo>
                  <a:pt x="30137" y="0"/>
                </a:lnTo>
                <a:close/>
              </a:path>
              <a:path w="53339" h="94614">
                <a:moveTo>
                  <a:pt x="48880" y="76136"/>
                </a:moveTo>
                <a:lnTo>
                  <a:pt x="37261" y="76136"/>
                </a:lnTo>
                <a:lnTo>
                  <a:pt x="40601" y="94297"/>
                </a:lnTo>
                <a:lnTo>
                  <a:pt x="52879" y="94225"/>
                </a:lnTo>
                <a:lnTo>
                  <a:pt x="48880" y="76136"/>
                </a:lnTo>
                <a:close/>
              </a:path>
              <a:path w="53339" h="94614">
                <a:moveTo>
                  <a:pt x="35919" y="17500"/>
                </a:moveTo>
                <a:lnTo>
                  <a:pt x="26047" y="17500"/>
                </a:lnTo>
                <a:lnTo>
                  <a:pt x="35255" y="65989"/>
                </a:lnTo>
                <a:lnTo>
                  <a:pt x="46637" y="65989"/>
                </a:lnTo>
                <a:lnTo>
                  <a:pt x="35919" y="175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5758" y="2855917"/>
            <a:ext cx="53340" cy="94615"/>
          </a:xfrm>
          <a:custGeom>
            <a:avLst/>
            <a:gdLst/>
            <a:ahLst/>
            <a:cxnLst/>
            <a:rect l="l" t="t" r="r" b="b"/>
            <a:pathLst>
              <a:path w="53339" h="94614">
                <a:moveTo>
                  <a:pt x="30137" y="0"/>
                </a:moveTo>
                <a:lnTo>
                  <a:pt x="22275" y="0"/>
                </a:lnTo>
                <a:lnTo>
                  <a:pt x="19888" y="2006"/>
                </a:lnTo>
                <a:lnTo>
                  <a:pt x="0" y="94297"/>
                </a:lnTo>
                <a:lnTo>
                  <a:pt x="12166" y="94297"/>
                </a:lnTo>
                <a:lnTo>
                  <a:pt x="15366" y="76136"/>
                </a:lnTo>
                <a:lnTo>
                  <a:pt x="48893" y="76136"/>
                </a:lnTo>
                <a:lnTo>
                  <a:pt x="46650" y="65989"/>
                </a:lnTo>
                <a:lnTo>
                  <a:pt x="17373" y="65989"/>
                </a:lnTo>
                <a:lnTo>
                  <a:pt x="26047" y="17500"/>
                </a:lnTo>
                <a:lnTo>
                  <a:pt x="35931" y="17500"/>
                </a:lnTo>
                <a:lnTo>
                  <a:pt x="32550" y="2171"/>
                </a:lnTo>
                <a:lnTo>
                  <a:pt x="30137" y="0"/>
                </a:lnTo>
                <a:close/>
              </a:path>
              <a:path w="53339" h="94614">
                <a:moveTo>
                  <a:pt x="48893" y="76136"/>
                </a:moveTo>
                <a:lnTo>
                  <a:pt x="37274" y="76136"/>
                </a:lnTo>
                <a:lnTo>
                  <a:pt x="40601" y="94297"/>
                </a:lnTo>
                <a:lnTo>
                  <a:pt x="52892" y="94225"/>
                </a:lnTo>
                <a:lnTo>
                  <a:pt x="48893" y="76136"/>
                </a:lnTo>
                <a:close/>
              </a:path>
              <a:path w="53339" h="94614">
                <a:moveTo>
                  <a:pt x="35931" y="17500"/>
                </a:moveTo>
                <a:lnTo>
                  <a:pt x="26047" y="17500"/>
                </a:lnTo>
                <a:lnTo>
                  <a:pt x="35267" y="65989"/>
                </a:lnTo>
                <a:lnTo>
                  <a:pt x="46650" y="65989"/>
                </a:lnTo>
                <a:lnTo>
                  <a:pt x="35931" y="175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9355" y="2855379"/>
            <a:ext cx="43815" cy="95250"/>
          </a:xfrm>
          <a:custGeom>
            <a:avLst/>
            <a:gdLst/>
            <a:ahLst/>
            <a:cxnLst/>
            <a:rect l="l" t="t" r="r" b="b"/>
            <a:pathLst>
              <a:path w="43814" h="95250">
                <a:moveTo>
                  <a:pt x="24028" y="0"/>
                </a:moveTo>
                <a:lnTo>
                  <a:pt x="19265" y="0"/>
                </a:lnTo>
                <a:lnTo>
                  <a:pt x="17043" y="1308"/>
                </a:lnTo>
                <a:lnTo>
                  <a:pt x="16043" y="6427"/>
                </a:lnTo>
                <a:lnTo>
                  <a:pt x="0" y="94843"/>
                </a:lnTo>
                <a:lnTo>
                  <a:pt x="6946" y="94843"/>
                </a:lnTo>
                <a:lnTo>
                  <a:pt x="11887" y="66116"/>
                </a:lnTo>
                <a:lnTo>
                  <a:pt x="38235" y="66116"/>
                </a:lnTo>
                <a:lnTo>
                  <a:pt x="37131" y="59982"/>
                </a:lnTo>
                <a:lnTo>
                  <a:pt x="12953" y="59982"/>
                </a:lnTo>
                <a:lnTo>
                  <a:pt x="20967" y="14020"/>
                </a:lnTo>
                <a:lnTo>
                  <a:pt x="21094" y="12560"/>
                </a:lnTo>
                <a:lnTo>
                  <a:pt x="21374" y="11226"/>
                </a:lnTo>
                <a:lnTo>
                  <a:pt x="21501" y="9893"/>
                </a:lnTo>
                <a:lnTo>
                  <a:pt x="21640" y="8686"/>
                </a:lnTo>
                <a:lnTo>
                  <a:pt x="21767" y="7353"/>
                </a:lnTo>
                <a:lnTo>
                  <a:pt x="27654" y="7353"/>
                </a:lnTo>
                <a:lnTo>
                  <a:pt x="26593" y="1460"/>
                </a:lnTo>
                <a:lnTo>
                  <a:pt x="24028" y="0"/>
                </a:lnTo>
                <a:close/>
              </a:path>
              <a:path w="43814" h="95250">
                <a:moveTo>
                  <a:pt x="38235" y="66116"/>
                </a:moveTo>
                <a:lnTo>
                  <a:pt x="31648" y="66116"/>
                </a:lnTo>
                <a:lnTo>
                  <a:pt x="36461" y="94843"/>
                </a:lnTo>
                <a:lnTo>
                  <a:pt x="43361" y="94584"/>
                </a:lnTo>
                <a:lnTo>
                  <a:pt x="38235" y="66116"/>
                </a:lnTo>
                <a:close/>
              </a:path>
              <a:path w="43814" h="95250">
                <a:moveTo>
                  <a:pt x="27654" y="7353"/>
                </a:moveTo>
                <a:lnTo>
                  <a:pt x="21767" y="7353"/>
                </a:lnTo>
                <a:lnTo>
                  <a:pt x="22354" y="11226"/>
                </a:lnTo>
                <a:lnTo>
                  <a:pt x="22847" y="14960"/>
                </a:lnTo>
                <a:lnTo>
                  <a:pt x="23101" y="16306"/>
                </a:lnTo>
                <a:lnTo>
                  <a:pt x="30454" y="59982"/>
                </a:lnTo>
                <a:lnTo>
                  <a:pt x="37131" y="59982"/>
                </a:lnTo>
                <a:lnTo>
                  <a:pt x="27654" y="73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62293" y="2855917"/>
            <a:ext cx="38100" cy="94615"/>
          </a:xfrm>
          <a:custGeom>
            <a:avLst/>
            <a:gdLst/>
            <a:ahLst/>
            <a:cxnLst/>
            <a:rect l="l" t="t" r="r" b="b"/>
            <a:pathLst>
              <a:path w="38100" h="94614">
                <a:moveTo>
                  <a:pt x="8737" y="0"/>
                </a:moveTo>
                <a:lnTo>
                  <a:pt x="0" y="0"/>
                </a:lnTo>
                <a:lnTo>
                  <a:pt x="0" y="94297"/>
                </a:lnTo>
                <a:lnTo>
                  <a:pt x="6134" y="94297"/>
                </a:lnTo>
                <a:lnTo>
                  <a:pt x="5880" y="27241"/>
                </a:lnTo>
                <a:lnTo>
                  <a:pt x="5880" y="17767"/>
                </a:lnTo>
                <a:lnTo>
                  <a:pt x="5740" y="14960"/>
                </a:lnTo>
                <a:lnTo>
                  <a:pt x="6383" y="8385"/>
                </a:lnTo>
                <a:lnTo>
                  <a:pt x="11705" y="8385"/>
                </a:lnTo>
                <a:lnTo>
                  <a:pt x="10769" y="4635"/>
                </a:lnTo>
                <a:lnTo>
                  <a:pt x="10134" y="2209"/>
                </a:lnTo>
                <a:lnTo>
                  <a:pt x="8737" y="0"/>
                </a:lnTo>
                <a:close/>
              </a:path>
              <a:path w="38100" h="94614">
                <a:moveTo>
                  <a:pt x="11705" y="8385"/>
                </a:moveTo>
                <a:lnTo>
                  <a:pt x="6383" y="8385"/>
                </a:lnTo>
                <a:lnTo>
                  <a:pt x="27495" y="93637"/>
                </a:lnTo>
                <a:lnTo>
                  <a:pt x="29705" y="94297"/>
                </a:lnTo>
                <a:lnTo>
                  <a:pt x="37655" y="94297"/>
                </a:lnTo>
                <a:lnTo>
                  <a:pt x="37655" y="91490"/>
                </a:lnTo>
                <a:lnTo>
                  <a:pt x="32445" y="91490"/>
                </a:lnTo>
                <a:lnTo>
                  <a:pt x="11705" y="8385"/>
                </a:lnTo>
                <a:close/>
              </a:path>
              <a:path w="38100" h="94614">
                <a:moveTo>
                  <a:pt x="37655" y="0"/>
                </a:moveTo>
                <a:lnTo>
                  <a:pt x="31254" y="0"/>
                </a:lnTo>
                <a:lnTo>
                  <a:pt x="31788" y="68795"/>
                </a:lnTo>
                <a:lnTo>
                  <a:pt x="31788" y="78409"/>
                </a:lnTo>
                <a:lnTo>
                  <a:pt x="32181" y="86550"/>
                </a:lnTo>
                <a:lnTo>
                  <a:pt x="32445" y="91490"/>
                </a:lnTo>
                <a:lnTo>
                  <a:pt x="37655" y="91490"/>
                </a:lnTo>
                <a:lnTo>
                  <a:pt x="37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1462" y="2855917"/>
            <a:ext cx="38100" cy="94615"/>
          </a:xfrm>
          <a:custGeom>
            <a:avLst/>
            <a:gdLst/>
            <a:ahLst/>
            <a:cxnLst/>
            <a:rect l="l" t="t" r="r" b="b"/>
            <a:pathLst>
              <a:path w="38100" h="94614">
                <a:moveTo>
                  <a:pt x="8737" y="0"/>
                </a:moveTo>
                <a:lnTo>
                  <a:pt x="0" y="0"/>
                </a:lnTo>
                <a:lnTo>
                  <a:pt x="0" y="94297"/>
                </a:lnTo>
                <a:lnTo>
                  <a:pt x="6134" y="94297"/>
                </a:lnTo>
                <a:lnTo>
                  <a:pt x="5867" y="27241"/>
                </a:lnTo>
                <a:lnTo>
                  <a:pt x="5867" y="17767"/>
                </a:lnTo>
                <a:lnTo>
                  <a:pt x="5727" y="14960"/>
                </a:lnTo>
                <a:lnTo>
                  <a:pt x="6383" y="8385"/>
                </a:lnTo>
                <a:lnTo>
                  <a:pt x="11705" y="8385"/>
                </a:lnTo>
                <a:lnTo>
                  <a:pt x="10769" y="4635"/>
                </a:lnTo>
                <a:lnTo>
                  <a:pt x="10134" y="2209"/>
                </a:lnTo>
                <a:lnTo>
                  <a:pt x="8737" y="0"/>
                </a:lnTo>
                <a:close/>
              </a:path>
              <a:path w="38100" h="94614">
                <a:moveTo>
                  <a:pt x="11705" y="8385"/>
                </a:moveTo>
                <a:lnTo>
                  <a:pt x="6383" y="8385"/>
                </a:lnTo>
                <a:lnTo>
                  <a:pt x="27495" y="93637"/>
                </a:lnTo>
                <a:lnTo>
                  <a:pt x="29692" y="94297"/>
                </a:lnTo>
                <a:lnTo>
                  <a:pt x="37655" y="94297"/>
                </a:lnTo>
                <a:lnTo>
                  <a:pt x="37655" y="91490"/>
                </a:lnTo>
                <a:lnTo>
                  <a:pt x="32445" y="91490"/>
                </a:lnTo>
                <a:lnTo>
                  <a:pt x="11705" y="8385"/>
                </a:lnTo>
                <a:close/>
              </a:path>
              <a:path w="38100" h="94614">
                <a:moveTo>
                  <a:pt x="37655" y="0"/>
                </a:moveTo>
                <a:lnTo>
                  <a:pt x="31254" y="0"/>
                </a:lnTo>
                <a:lnTo>
                  <a:pt x="31788" y="68795"/>
                </a:lnTo>
                <a:lnTo>
                  <a:pt x="31788" y="78409"/>
                </a:lnTo>
                <a:lnTo>
                  <a:pt x="32181" y="86550"/>
                </a:lnTo>
                <a:lnTo>
                  <a:pt x="32445" y="91490"/>
                </a:lnTo>
                <a:lnTo>
                  <a:pt x="37655" y="91490"/>
                </a:lnTo>
                <a:lnTo>
                  <a:pt x="37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7077" y="2855917"/>
            <a:ext cx="38100" cy="94615"/>
          </a:xfrm>
          <a:custGeom>
            <a:avLst/>
            <a:gdLst/>
            <a:ahLst/>
            <a:cxnLst/>
            <a:rect l="l" t="t" r="r" b="b"/>
            <a:pathLst>
              <a:path w="38100" h="94614">
                <a:moveTo>
                  <a:pt x="6553" y="0"/>
                </a:moveTo>
                <a:lnTo>
                  <a:pt x="0" y="0"/>
                </a:lnTo>
                <a:lnTo>
                  <a:pt x="0" y="94297"/>
                </a:lnTo>
                <a:lnTo>
                  <a:pt x="6413" y="94297"/>
                </a:lnTo>
                <a:lnTo>
                  <a:pt x="6413" y="58508"/>
                </a:lnTo>
                <a:lnTo>
                  <a:pt x="14956" y="49919"/>
                </a:lnTo>
                <a:lnTo>
                  <a:pt x="21806" y="49919"/>
                </a:lnTo>
                <a:lnTo>
                  <a:pt x="20481" y="46215"/>
                </a:lnTo>
                <a:lnTo>
                  <a:pt x="6553" y="46215"/>
                </a:lnTo>
                <a:lnTo>
                  <a:pt x="6553" y="0"/>
                </a:lnTo>
                <a:close/>
              </a:path>
              <a:path w="38100" h="94614">
                <a:moveTo>
                  <a:pt x="21806" y="49919"/>
                </a:moveTo>
                <a:lnTo>
                  <a:pt x="14956" y="49919"/>
                </a:lnTo>
                <a:lnTo>
                  <a:pt x="26140" y="81445"/>
                </a:lnTo>
                <a:lnTo>
                  <a:pt x="29336" y="90385"/>
                </a:lnTo>
                <a:lnTo>
                  <a:pt x="30289" y="92875"/>
                </a:lnTo>
                <a:lnTo>
                  <a:pt x="32029" y="94297"/>
                </a:lnTo>
                <a:lnTo>
                  <a:pt x="37680" y="94297"/>
                </a:lnTo>
                <a:lnTo>
                  <a:pt x="21806" y="49919"/>
                </a:lnTo>
                <a:close/>
              </a:path>
              <a:path w="38100" h="94614">
                <a:moveTo>
                  <a:pt x="37414" y="0"/>
                </a:moveTo>
                <a:lnTo>
                  <a:pt x="30060" y="0"/>
                </a:lnTo>
                <a:lnTo>
                  <a:pt x="6553" y="46215"/>
                </a:lnTo>
                <a:lnTo>
                  <a:pt x="20481" y="46215"/>
                </a:lnTo>
                <a:lnTo>
                  <a:pt x="17373" y="37528"/>
                </a:lnTo>
                <a:lnTo>
                  <a:pt x="374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5456" y="2855916"/>
            <a:ext cx="50165" cy="94615"/>
          </a:xfrm>
          <a:custGeom>
            <a:avLst/>
            <a:gdLst/>
            <a:ahLst/>
            <a:cxnLst/>
            <a:rect l="l" t="t" r="r" b="b"/>
            <a:pathLst>
              <a:path w="50165" h="94614">
                <a:moveTo>
                  <a:pt x="6019" y="0"/>
                </a:moveTo>
                <a:lnTo>
                  <a:pt x="2692" y="0"/>
                </a:lnTo>
                <a:lnTo>
                  <a:pt x="0" y="2705"/>
                </a:lnTo>
                <a:lnTo>
                  <a:pt x="0" y="94297"/>
                </a:lnTo>
                <a:lnTo>
                  <a:pt x="11620" y="94297"/>
                </a:lnTo>
                <a:lnTo>
                  <a:pt x="11620" y="53035"/>
                </a:lnTo>
                <a:lnTo>
                  <a:pt x="33390" y="53035"/>
                </a:lnTo>
                <a:lnTo>
                  <a:pt x="32854" y="51689"/>
                </a:lnTo>
                <a:lnTo>
                  <a:pt x="35267" y="51015"/>
                </a:lnTo>
                <a:lnTo>
                  <a:pt x="40601" y="49822"/>
                </a:lnTo>
                <a:lnTo>
                  <a:pt x="42713" y="43688"/>
                </a:lnTo>
                <a:lnTo>
                  <a:pt x="11620" y="43688"/>
                </a:lnTo>
                <a:lnTo>
                  <a:pt x="11620" y="10693"/>
                </a:lnTo>
                <a:lnTo>
                  <a:pt x="42051" y="10693"/>
                </a:lnTo>
                <a:lnTo>
                  <a:pt x="41369" y="7777"/>
                </a:lnTo>
                <a:lnTo>
                  <a:pt x="31114" y="988"/>
                </a:lnTo>
                <a:lnTo>
                  <a:pt x="6019" y="0"/>
                </a:lnTo>
                <a:close/>
              </a:path>
              <a:path w="50165" h="94614">
                <a:moveTo>
                  <a:pt x="33390" y="53035"/>
                </a:moveTo>
                <a:lnTo>
                  <a:pt x="21361" y="53035"/>
                </a:lnTo>
                <a:lnTo>
                  <a:pt x="29808" y="75154"/>
                </a:lnTo>
                <a:lnTo>
                  <a:pt x="33311" y="84155"/>
                </a:lnTo>
                <a:lnTo>
                  <a:pt x="36753" y="92049"/>
                </a:lnTo>
                <a:lnTo>
                  <a:pt x="39750" y="94297"/>
                </a:lnTo>
                <a:lnTo>
                  <a:pt x="49822" y="94297"/>
                </a:lnTo>
                <a:lnTo>
                  <a:pt x="33390" y="53035"/>
                </a:lnTo>
                <a:close/>
              </a:path>
              <a:path w="50165" h="94614">
                <a:moveTo>
                  <a:pt x="42051" y="10693"/>
                </a:moveTo>
                <a:lnTo>
                  <a:pt x="26314" y="10693"/>
                </a:lnTo>
                <a:lnTo>
                  <a:pt x="33654" y="15214"/>
                </a:lnTo>
                <a:lnTo>
                  <a:pt x="33794" y="21234"/>
                </a:lnTo>
                <a:lnTo>
                  <a:pt x="33794" y="38862"/>
                </a:lnTo>
                <a:lnTo>
                  <a:pt x="29248" y="41935"/>
                </a:lnTo>
                <a:lnTo>
                  <a:pt x="26708" y="43688"/>
                </a:lnTo>
                <a:lnTo>
                  <a:pt x="42713" y="43688"/>
                </a:lnTo>
                <a:lnTo>
                  <a:pt x="43323" y="41935"/>
                </a:lnTo>
                <a:lnTo>
                  <a:pt x="44615" y="38608"/>
                </a:lnTo>
                <a:lnTo>
                  <a:pt x="45542" y="32727"/>
                </a:lnTo>
                <a:lnTo>
                  <a:pt x="45542" y="25641"/>
                </a:lnTo>
                <a:lnTo>
                  <a:pt x="42051" y="106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3072" y="2855922"/>
            <a:ext cx="46355" cy="94615"/>
          </a:xfrm>
          <a:custGeom>
            <a:avLst/>
            <a:gdLst/>
            <a:ahLst/>
            <a:cxnLst/>
            <a:rect l="l" t="t" r="r" b="b"/>
            <a:pathLst>
              <a:path w="46355" h="94614">
                <a:moveTo>
                  <a:pt x="35394" y="0"/>
                </a:moveTo>
                <a:lnTo>
                  <a:pt x="2692" y="0"/>
                </a:lnTo>
                <a:lnTo>
                  <a:pt x="0" y="2692"/>
                </a:lnTo>
                <a:lnTo>
                  <a:pt x="0" y="91605"/>
                </a:lnTo>
                <a:lnTo>
                  <a:pt x="2692" y="94297"/>
                </a:lnTo>
                <a:lnTo>
                  <a:pt x="17500" y="94297"/>
                </a:lnTo>
                <a:lnTo>
                  <a:pt x="31277" y="93274"/>
                </a:lnTo>
                <a:lnTo>
                  <a:pt x="41578" y="86110"/>
                </a:lnTo>
                <a:lnTo>
                  <a:pt x="42916" y="83870"/>
                </a:lnTo>
                <a:lnTo>
                  <a:pt x="11760" y="83870"/>
                </a:lnTo>
                <a:lnTo>
                  <a:pt x="11760" y="10820"/>
                </a:lnTo>
                <a:lnTo>
                  <a:pt x="43305" y="10820"/>
                </a:lnTo>
                <a:lnTo>
                  <a:pt x="41008" y="7073"/>
                </a:lnTo>
                <a:lnTo>
                  <a:pt x="35394" y="0"/>
                </a:lnTo>
                <a:close/>
              </a:path>
              <a:path w="46355" h="94614">
                <a:moveTo>
                  <a:pt x="43305" y="10820"/>
                </a:moveTo>
                <a:lnTo>
                  <a:pt x="26847" y="10820"/>
                </a:lnTo>
                <a:lnTo>
                  <a:pt x="29781" y="12827"/>
                </a:lnTo>
                <a:lnTo>
                  <a:pt x="33921" y="15760"/>
                </a:lnTo>
                <a:lnTo>
                  <a:pt x="34065" y="21101"/>
                </a:lnTo>
                <a:lnTo>
                  <a:pt x="34328" y="40195"/>
                </a:lnTo>
                <a:lnTo>
                  <a:pt x="34260" y="64236"/>
                </a:lnTo>
                <a:lnTo>
                  <a:pt x="34201" y="70383"/>
                </a:lnTo>
                <a:lnTo>
                  <a:pt x="33527" y="74790"/>
                </a:lnTo>
                <a:lnTo>
                  <a:pt x="32194" y="83210"/>
                </a:lnTo>
                <a:lnTo>
                  <a:pt x="26847" y="83870"/>
                </a:lnTo>
                <a:lnTo>
                  <a:pt x="42916" y="83870"/>
                </a:lnTo>
                <a:lnTo>
                  <a:pt x="45148" y="80137"/>
                </a:lnTo>
                <a:lnTo>
                  <a:pt x="45361" y="74790"/>
                </a:lnTo>
                <a:lnTo>
                  <a:pt x="45457" y="70383"/>
                </a:lnTo>
                <a:lnTo>
                  <a:pt x="45542" y="64236"/>
                </a:lnTo>
                <a:lnTo>
                  <a:pt x="45689" y="57162"/>
                </a:lnTo>
                <a:lnTo>
                  <a:pt x="45806" y="40195"/>
                </a:lnTo>
                <a:lnTo>
                  <a:pt x="45444" y="21101"/>
                </a:lnTo>
                <a:lnTo>
                  <a:pt x="43569" y="11251"/>
                </a:lnTo>
                <a:lnTo>
                  <a:pt x="43305" y="108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94537" y="2855917"/>
            <a:ext cx="47625" cy="94615"/>
          </a:xfrm>
          <a:custGeom>
            <a:avLst/>
            <a:gdLst/>
            <a:ahLst/>
            <a:cxnLst/>
            <a:rect l="l" t="t" r="r" b="b"/>
            <a:pathLst>
              <a:path w="47625" h="94614">
                <a:moveTo>
                  <a:pt x="29527" y="10553"/>
                </a:moveTo>
                <a:lnTo>
                  <a:pt x="17907" y="10553"/>
                </a:lnTo>
                <a:lnTo>
                  <a:pt x="17907" y="94297"/>
                </a:lnTo>
                <a:lnTo>
                  <a:pt x="29527" y="94297"/>
                </a:lnTo>
                <a:lnTo>
                  <a:pt x="29527" y="10553"/>
                </a:lnTo>
                <a:close/>
              </a:path>
              <a:path w="47625" h="94614">
                <a:moveTo>
                  <a:pt x="44729" y="0"/>
                </a:moveTo>
                <a:lnTo>
                  <a:pt x="2705" y="0"/>
                </a:lnTo>
                <a:lnTo>
                  <a:pt x="0" y="2705"/>
                </a:lnTo>
                <a:lnTo>
                  <a:pt x="0" y="10553"/>
                </a:lnTo>
                <a:lnTo>
                  <a:pt x="47421" y="10553"/>
                </a:lnTo>
                <a:lnTo>
                  <a:pt x="47421" y="2705"/>
                </a:lnTo>
                <a:lnTo>
                  <a:pt x="447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5460" y="2855780"/>
            <a:ext cx="36830" cy="94615"/>
          </a:xfrm>
          <a:custGeom>
            <a:avLst/>
            <a:gdLst/>
            <a:ahLst/>
            <a:cxnLst/>
            <a:rect l="l" t="t" r="r" b="b"/>
            <a:pathLst>
              <a:path w="36830" h="94614">
                <a:moveTo>
                  <a:pt x="33172" y="0"/>
                </a:moveTo>
                <a:lnTo>
                  <a:pt x="1790" y="0"/>
                </a:lnTo>
                <a:lnTo>
                  <a:pt x="0" y="1765"/>
                </a:lnTo>
                <a:lnTo>
                  <a:pt x="0" y="92671"/>
                </a:lnTo>
                <a:lnTo>
                  <a:pt x="1790" y="94437"/>
                </a:lnTo>
                <a:lnTo>
                  <a:pt x="33705" y="94437"/>
                </a:lnTo>
                <a:lnTo>
                  <a:pt x="35391" y="88696"/>
                </a:lnTo>
                <a:lnTo>
                  <a:pt x="6464" y="88696"/>
                </a:lnTo>
                <a:lnTo>
                  <a:pt x="6464" y="46494"/>
                </a:lnTo>
                <a:lnTo>
                  <a:pt x="34572" y="46494"/>
                </a:lnTo>
                <a:lnTo>
                  <a:pt x="33705" y="45021"/>
                </a:lnTo>
                <a:lnTo>
                  <a:pt x="21945" y="43281"/>
                </a:lnTo>
                <a:lnTo>
                  <a:pt x="27825" y="41948"/>
                </a:lnTo>
                <a:lnTo>
                  <a:pt x="31533" y="40741"/>
                </a:lnTo>
                <a:lnTo>
                  <a:pt x="6324" y="40741"/>
                </a:lnTo>
                <a:lnTo>
                  <a:pt x="6324" y="5753"/>
                </a:lnTo>
                <a:lnTo>
                  <a:pt x="33172" y="5753"/>
                </a:lnTo>
                <a:lnTo>
                  <a:pt x="33172" y="0"/>
                </a:lnTo>
                <a:close/>
              </a:path>
              <a:path w="36830" h="94614">
                <a:moveTo>
                  <a:pt x="34572" y="46494"/>
                </a:moveTo>
                <a:lnTo>
                  <a:pt x="28498" y="46494"/>
                </a:lnTo>
                <a:lnTo>
                  <a:pt x="29832" y="54089"/>
                </a:lnTo>
                <a:lnTo>
                  <a:pt x="29832" y="82283"/>
                </a:lnTo>
                <a:lnTo>
                  <a:pt x="29298" y="88696"/>
                </a:lnTo>
                <a:lnTo>
                  <a:pt x="35391" y="88696"/>
                </a:lnTo>
                <a:lnTo>
                  <a:pt x="36372" y="85356"/>
                </a:lnTo>
                <a:lnTo>
                  <a:pt x="36372" y="49555"/>
                </a:lnTo>
                <a:lnTo>
                  <a:pt x="34572" y="46494"/>
                </a:lnTo>
                <a:close/>
              </a:path>
              <a:path w="36830" h="94614">
                <a:moveTo>
                  <a:pt x="33172" y="5753"/>
                </a:moveTo>
                <a:lnTo>
                  <a:pt x="23418" y="5753"/>
                </a:lnTo>
                <a:lnTo>
                  <a:pt x="26631" y="7746"/>
                </a:lnTo>
                <a:lnTo>
                  <a:pt x="26631" y="32994"/>
                </a:lnTo>
                <a:lnTo>
                  <a:pt x="26225" y="40741"/>
                </a:lnTo>
                <a:lnTo>
                  <a:pt x="31533" y="40741"/>
                </a:lnTo>
                <a:lnTo>
                  <a:pt x="33172" y="40208"/>
                </a:lnTo>
                <a:lnTo>
                  <a:pt x="33172" y="57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6015" y="2855918"/>
            <a:ext cx="33655" cy="94615"/>
          </a:xfrm>
          <a:custGeom>
            <a:avLst/>
            <a:gdLst/>
            <a:ahLst/>
            <a:cxnLst/>
            <a:rect l="l" t="t" r="r" b="b"/>
            <a:pathLst>
              <a:path w="33655" h="94614">
                <a:moveTo>
                  <a:pt x="33388" y="0"/>
                </a:moveTo>
                <a:lnTo>
                  <a:pt x="3098" y="0"/>
                </a:lnTo>
                <a:lnTo>
                  <a:pt x="1308" y="457"/>
                </a:lnTo>
                <a:lnTo>
                  <a:pt x="0" y="2057"/>
                </a:lnTo>
                <a:lnTo>
                  <a:pt x="0" y="92456"/>
                </a:lnTo>
                <a:lnTo>
                  <a:pt x="1828" y="94297"/>
                </a:lnTo>
                <a:lnTo>
                  <a:pt x="33248" y="94297"/>
                </a:lnTo>
                <a:lnTo>
                  <a:pt x="33248" y="88430"/>
                </a:lnTo>
                <a:lnTo>
                  <a:pt x="6400" y="88430"/>
                </a:lnTo>
                <a:lnTo>
                  <a:pt x="6400" y="47955"/>
                </a:lnTo>
                <a:lnTo>
                  <a:pt x="28574" y="47955"/>
                </a:lnTo>
                <a:lnTo>
                  <a:pt x="28574" y="42214"/>
                </a:lnTo>
                <a:lnTo>
                  <a:pt x="6540" y="42214"/>
                </a:lnTo>
                <a:lnTo>
                  <a:pt x="6540" y="5880"/>
                </a:lnTo>
                <a:lnTo>
                  <a:pt x="33388" y="5880"/>
                </a:lnTo>
                <a:lnTo>
                  <a:pt x="333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3755" y="2855917"/>
            <a:ext cx="47625" cy="94615"/>
          </a:xfrm>
          <a:custGeom>
            <a:avLst/>
            <a:gdLst/>
            <a:ahLst/>
            <a:cxnLst/>
            <a:rect l="l" t="t" r="r" b="b"/>
            <a:pathLst>
              <a:path w="47625" h="94614">
                <a:moveTo>
                  <a:pt x="29527" y="10553"/>
                </a:moveTo>
                <a:lnTo>
                  <a:pt x="17894" y="10553"/>
                </a:lnTo>
                <a:lnTo>
                  <a:pt x="17894" y="94297"/>
                </a:lnTo>
                <a:lnTo>
                  <a:pt x="29527" y="94297"/>
                </a:lnTo>
                <a:lnTo>
                  <a:pt x="29527" y="10553"/>
                </a:lnTo>
                <a:close/>
              </a:path>
              <a:path w="47625" h="94614">
                <a:moveTo>
                  <a:pt x="44729" y="0"/>
                </a:moveTo>
                <a:lnTo>
                  <a:pt x="2692" y="0"/>
                </a:lnTo>
                <a:lnTo>
                  <a:pt x="0" y="2705"/>
                </a:lnTo>
                <a:lnTo>
                  <a:pt x="0" y="10553"/>
                </a:lnTo>
                <a:lnTo>
                  <a:pt x="47421" y="10553"/>
                </a:lnTo>
                <a:lnTo>
                  <a:pt x="47421" y="2705"/>
                </a:lnTo>
                <a:lnTo>
                  <a:pt x="447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65606" y="2854444"/>
            <a:ext cx="44450" cy="97155"/>
          </a:xfrm>
          <a:custGeom>
            <a:avLst/>
            <a:gdLst/>
            <a:ahLst/>
            <a:cxnLst/>
            <a:rect l="l" t="t" r="r" b="b"/>
            <a:pathLst>
              <a:path w="44450" h="97155">
                <a:moveTo>
                  <a:pt x="8509" y="63182"/>
                </a:moveTo>
                <a:lnTo>
                  <a:pt x="0" y="63182"/>
                </a:lnTo>
                <a:lnTo>
                  <a:pt x="0" y="80683"/>
                </a:lnTo>
                <a:lnTo>
                  <a:pt x="1333" y="87769"/>
                </a:lnTo>
                <a:lnTo>
                  <a:pt x="7340" y="92443"/>
                </a:lnTo>
                <a:lnTo>
                  <a:pt x="9207" y="94043"/>
                </a:lnTo>
                <a:lnTo>
                  <a:pt x="14020" y="97104"/>
                </a:lnTo>
                <a:lnTo>
                  <a:pt x="23101" y="97104"/>
                </a:lnTo>
                <a:lnTo>
                  <a:pt x="34067" y="94991"/>
                </a:lnTo>
                <a:lnTo>
                  <a:pt x="41956" y="87096"/>
                </a:lnTo>
                <a:lnTo>
                  <a:pt x="12280" y="87096"/>
                </a:lnTo>
                <a:lnTo>
                  <a:pt x="11480" y="78282"/>
                </a:lnTo>
                <a:lnTo>
                  <a:pt x="11252" y="74574"/>
                </a:lnTo>
                <a:lnTo>
                  <a:pt x="11188" y="65849"/>
                </a:lnTo>
                <a:lnTo>
                  <a:pt x="8509" y="63182"/>
                </a:lnTo>
                <a:close/>
              </a:path>
              <a:path w="44450" h="97155">
                <a:moveTo>
                  <a:pt x="28981" y="0"/>
                </a:moveTo>
                <a:lnTo>
                  <a:pt x="24168" y="0"/>
                </a:lnTo>
                <a:lnTo>
                  <a:pt x="6791" y="6488"/>
                </a:lnTo>
                <a:lnTo>
                  <a:pt x="2394" y="18195"/>
                </a:lnTo>
                <a:lnTo>
                  <a:pt x="3747" y="31321"/>
                </a:lnTo>
                <a:lnTo>
                  <a:pt x="9766" y="41905"/>
                </a:lnTo>
                <a:lnTo>
                  <a:pt x="25908" y="58635"/>
                </a:lnTo>
                <a:lnTo>
                  <a:pt x="31254" y="64122"/>
                </a:lnTo>
                <a:lnTo>
                  <a:pt x="34594" y="67856"/>
                </a:lnTo>
                <a:lnTo>
                  <a:pt x="34594" y="85623"/>
                </a:lnTo>
                <a:lnTo>
                  <a:pt x="26441" y="87096"/>
                </a:lnTo>
                <a:lnTo>
                  <a:pt x="41956" y="87096"/>
                </a:lnTo>
                <a:lnTo>
                  <a:pt x="44105" y="84946"/>
                </a:lnTo>
                <a:lnTo>
                  <a:pt x="44104" y="67856"/>
                </a:lnTo>
                <a:lnTo>
                  <a:pt x="40641" y="57883"/>
                </a:lnTo>
                <a:lnTo>
                  <a:pt x="34721" y="50622"/>
                </a:lnTo>
                <a:lnTo>
                  <a:pt x="22834" y="38201"/>
                </a:lnTo>
                <a:lnTo>
                  <a:pt x="16154" y="31127"/>
                </a:lnTo>
                <a:lnTo>
                  <a:pt x="13627" y="28333"/>
                </a:lnTo>
                <a:lnTo>
                  <a:pt x="13627" y="10020"/>
                </a:lnTo>
                <a:lnTo>
                  <a:pt x="42774" y="10020"/>
                </a:lnTo>
                <a:lnTo>
                  <a:pt x="37122" y="800"/>
                </a:lnTo>
                <a:lnTo>
                  <a:pt x="28981" y="0"/>
                </a:lnTo>
                <a:close/>
              </a:path>
              <a:path w="44450" h="97155">
                <a:moveTo>
                  <a:pt x="42774" y="10020"/>
                </a:moveTo>
                <a:lnTo>
                  <a:pt x="31788" y="10020"/>
                </a:lnTo>
                <a:lnTo>
                  <a:pt x="32981" y="15900"/>
                </a:lnTo>
                <a:lnTo>
                  <a:pt x="33451" y="18897"/>
                </a:lnTo>
                <a:lnTo>
                  <a:pt x="33616" y="23533"/>
                </a:lnTo>
                <a:lnTo>
                  <a:pt x="33782" y="26708"/>
                </a:lnTo>
                <a:lnTo>
                  <a:pt x="36385" y="29260"/>
                </a:lnTo>
                <a:lnTo>
                  <a:pt x="44069" y="29260"/>
                </a:lnTo>
                <a:lnTo>
                  <a:pt x="44069" y="12153"/>
                </a:lnTo>
                <a:lnTo>
                  <a:pt x="42774" y="100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99692" y="730584"/>
            <a:ext cx="3340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F58332"/>
                </a:solidFill>
                <a:latin typeface="Gill Sans MT"/>
                <a:cs typeface="Gill Sans MT"/>
              </a:rPr>
              <a:t>49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3045"/>
            <a:ext cx="2298700" cy="454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je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&amp;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eg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12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9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00">
              <a:latin typeface="Gill Sans MT"/>
              <a:cs typeface="Gill Sans MT"/>
            </a:endParaRPr>
          </a:p>
          <a:p>
            <a:pPr marL="12700" marR="1450975">
              <a:lnSpc>
                <a:spcPts val="2570"/>
              </a:lnSpc>
              <a:spcBef>
                <a:spcPts val="310"/>
              </a:spcBef>
            </a:pPr>
            <a:r>
              <a:rPr sz="90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dhe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12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08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12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00" spc="-114" dirty="0">
                <a:solidFill>
                  <a:srgbClr val="231F20"/>
                </a:solidFill>
                <a:latin typeface="Gill Sans MT"/>
                <a:cs typeface="Gill Sans MT"/>
              </a:rPr>
              <a:t>X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ts val="950"/>
              </a:lnSpc>
            </a:pP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97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8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8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90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7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TI</a:t>
            </a:r>
            <a:r>
              <a:rPr sz="900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13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900">
              <a:latin typeface="Gill Sans MT"/>
              <a:cs typeface="Gill Sans MT"/>
            </a:endParaRPr>
          </a:p>
          <a:p>
            <a:pPr marL="12700" marR="311150">
              <a:lnSpc>
                <a:spcPts val="1000"/>
              </a:lnSpc>
              <a:spcBef>
                <a:spcPts val="300"/>
              </a:spcBef>
            </a:pP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©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tu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 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bl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20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3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00" spc="-17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n,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135" dirty="0">
                <a:solidFill>
                  <a:srgbClr val="231F20"/>
                </a:solidFill>
                <a:latin typeface="Gill Sans MT"/>
                <a:cs typeface="Gill Sans MT"/>
              </a:rPr>
              <a:t>OTO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/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LU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lag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900" i="1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i="1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i="1" spc="-80" dirty="0">
                <a:solidFill>
                  <a:srgbClr val="231F20"/>
                </a:solidFill>
                <a:latin typeface="Gill Sans MT"/>
                <a:cs typeface="Gill Sans MT"/>
              </a:rPr>
              <a:t>mbu</a:t>
            </a:r>
            <a:r>
              <a:rPr sz="900" i="1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i="1" spc="-60" dirty="0">
                <a:solidFill>
                  <a:srgbClr val="231F20"/>
                </a:solidFill>
                <a:latin typeface="Gill Sans MT"/>
                <a:cs typeface="Gill Sans MT"/>
              </a:rPr>
              <a:t>pa</a:t>
            </a:r>
            <a:r>
              <a:rPr sz="900" i="1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i="1" spc="-5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900" i="1" spc="-65" dirty="0">
                <a:solidFill>
                  <a:srgbClr val="231F20"/>
                </a:solidFill>
                <a:latin typeface="Gill Sans MT"/>
                <a:cs typeface="Gill Sans MT"/>
              </a:rPr>
              <a:t>uo</a:t>
            </a:r>
            <a:r>
              <a:rPr sz="900" i="1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i="1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i="1" spc="-12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i="1" spc="-3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900">
              <a:latin typeface="Gill Sans MT"/>
              <a:cs typeface="Gill Sans MT"/>
            </a:endParaRPr>
          </a:p>
          <a:p>
            <a:pPr marL="12700" marR="86995">
              <a:lnSpc>
                <a:spcPts val="1000"/>
              </a:lnSpc>
              <a:spcBef>
                <a:spcPts val="585"/>
              </a:spcBef>
            </a:pP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©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/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©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je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/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5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©</a:t>
            </a:r>
            <a:r>
              <a:rPr sz="90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eg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/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da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2700" marR="1909445">
              <a:lnSpc>
                <a:spcPct val="118800"/>
              </a:lnSpc>
              <a:spcBef>
                <a:spcPts val="530"/>
              </a:spcBef>
            </a:pP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yt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ppla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rt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2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9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00" spc="-16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6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ry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huset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es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5975044"/>
            <a:ext cx="1665605" cy="111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5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1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00" spc="-1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NI</a:t>
            </a:r>
            <a:r>
              <a:rPr sz="900" spc="-114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9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9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ct val="118800"/>
              </a:lnSpc>
            </a:pP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tu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00" spc="-10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Po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Po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tb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ks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5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8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5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n,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</a:rPr>
              <a:t>7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8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5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dhe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im</a:t>
            </a:r>
            <a:endParaRPr sz="900">
              <a:latin typeface="Gill Sans MT"/>
              <a:cs typeface="Gill Sans MT"/>
            </a:endParaRPr>
          </a:p>
          <a:p>
            <a:pPr marL="12700" marR="854710">
              <a:lnSpc>
                <a:spcPct val="118800"/>
              </a:lnSpc>
            </a:pPr>
            <a:r>
              <a:rPr sz="90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7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8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0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h</a:t>
            </a:r>
            <a:r>
              <a:rPr sz="900" spc="-2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t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t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p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: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/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/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ww</a:t>
            </a:r>
            <a:r>
              <a:rPr sz="900" spc="-12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w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.</a:t>
            </a:r>
            <a:r>
              <a:rPr sz="900" spc="-5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ni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n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.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n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  <a:hlinkClick r:id="rId3"/>
              </a:rPr>
              <a:t>o</a:t>
            </a:r>
            <a:endParaRPr sz="9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900" spc="-6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f</a:t>
            </a:r>
            <a:r>
              <a:rPr sz="900" spc="-20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r</a:t>
            </a:r>
            <a:r>
              <a:rPr sz="900" spc="-100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m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a</a:t>
            </a:r>
            <a:r>
              <a:rPr sz="900" spc="-60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p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o</a:t>
            </a:r>
            <a:r>
              <a:rPr sz="900" spc="-4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st</a:t>
            </a:r>
            <a:r>
              <a:rPr sz="900" spc="-22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@</a:t>
            </a:r>
            <a:r>
              <a:rPr sz="900" spc="-120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n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i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a</a:t>
            </a:r>
            <a:r>
              <a:rPr sz="900" spc="-50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.</a:t>
            </a:r>
            <a:r>
              <a:rPr sz="900" spc="-7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n</a:t>
            </a:r>
            <a:r>
              <a:rPr sz="900" spc="-85" dirty="0">
                <a:solidFill>
                  <a:srgbClr val="231F20"/>
                </a:solidFill>
                <a:latin typeface="Gill Sans MT"/>
                <a:cs typeface="Gill Sans MT"/>
                <a:hlinkClick r:id="rId4"/>
              </a:rPr>
              <a:t>o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265013"/>
            <a:ext cx="3780154" cy="229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100" spc="-85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087" rIns="0" bIns="0" rtlCol="0">
            <a:spAutoFit/>
          </a:bodyPr>
          <a:lstStyle/>
          <a:p>
            <a:pPr marL="783590">
              <a:lnSpc>
                <a:spcPct val="100000"/>
              </a:lnSpc>
            </a:pPr>
            <a:r>
              <a:rPr spc="-425" dirty="0"/>
              <a:t>H</a:t>
            </a:r>
            <a:r>
              <a:rPr spc="-300" dirty="0"/>
              <a:t>u</a:t>
            </a:r>
            <a:r>
              <a:rPr spc="-440" dirty="0"/>
              <a:t>m</a:t>
            </a:r>
            <a:r>
              <a:rPr spc="-200" dirty="0"/>
              <a:t>l</a:t>
            </a:r>
            <a:r>
              <a:rPr spc="-250" dirty="0"/>
              <a:t>e</a:t>
            </a:r>
            <a:r>
              <a:rPr spc="-265" dirty="0"/>
              <a:t>b</a:t>
            </a:r>
            <a:r>
              <a:rPr spc="-235" dirty="0"/>
              <a:t>iol</a:t>
            </a:r>
            <a:r>
              <a:rPr spc="-390" dirty="0"/>
              <a:t>o</a:t>
            </a:r>
            <a:r>
              <a:rPr spc="-250" dirty="0"/>
              <a:t>g</a:t>
            </a:r>
            <a:r>
              <a:rPr spc="-185" dirty="0"/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299" y="1076379"/>
            <a:ext cx="2942590" cy="416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3200"/>
              </a:lnSpc>
            </a:pP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34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6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med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ige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tun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i="1" spc="-75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i="1" spc="-75" dirty="0">
                <a:solidFill>
                  <a:srgbClr val="231F20"/>
                </a:solidFill>
                <a:latin typeface="Gill Sans MT"/>
                <a:cs typeface="Gill Sans MT"/>
              </a:rPr>
              <a:t> h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50" i="1" spc="-3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i="1" spc="-6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i="1" spc="-9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so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hu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so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ige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Om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mme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må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gle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gle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mme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3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7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9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°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ppe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3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4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tu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 algn="just">
              <a:lnSpc>
                <a:spcPct val="103200"/>
              </a:lnSpc>
              <a:spcBef>
                <a:spcPts val="565"/>
              </a:spcBef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jel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715" algn="just">
              <a:lnSpc>
                <a:spcPct val="103200"/>
              </a:lnSpc>
              <a:spcBef>
                <a:spcPts val="565"/>
              </a:spcBef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os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tu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 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jel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 algn="just">
              <a:lnSpc>
                <a:spcPct val="103200"/>
              </a:lnSpc>
              <a:spcBef>
                <a:spcPts val="565"/>
              </a:spcBef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sv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ke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og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f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ga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os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ng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gb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56210">
              <a:lnSpc>
                <a:spcPct val="103200"/>
              </a:lnSpc>
              <a:spcBef>
                <a:spcPts val="690"/>
              </a:spcBef>
            </a:pPr>
            <a:r>
              <a:rPr sz="950" i="1" spc="-4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i="1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i="1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i="1" spc="-5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 å</a:t>
            </a:r>
            <a:r>
              <a:rPr sz="950" i="1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er</a:t>
            </a: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i="1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i="1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4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i="1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 y</a:t>
            </a:r>
            <a:r>
              <a:rPr sz="950" i="1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i="1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i="1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i="1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i="1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i="1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i="1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i="1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i="1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i="1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i="1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50" i="1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i="1" spc="-5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265013"/>
            <a:ext cx="3780002" cy="2294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287" rIns="0" bIns="0" rtlCol="0">
            <a:spAutoFit/>
          </a:bodyPr>
          <a:lstStyle/>
          <a:p>
            <a:pPr marL="17780">
              <a:lnSpc>
                <a:spcPct val="100000"/>
              </a:lnSpc>
            </a:pPr>
            <a:r>
              <a:rPr spc="-360" dirty="0"/>
              <a:t>A</a:t>
            </a:r>
            <a:r>
              <a:rPr spc="-210" dirty="0"/>
              <a:t>r</a:t>
            </a:r>
            <a:r>
              <a:rPr spc="-225" dirty="0"/>
              <a:t>t</a:t>
            </a:r>
            <a:r>
              <a:rPr spc="-285" dirty="0"/>
              <a:t>s</a:t>
            </a:r>
            <a:r>
              <a:rPr spc="-260" dirty="0"/>
              <a:t>b</a:t>
            </a:r>
            <a:r>
              <a:rPr spc="-270" dirty="0"/>
              <a:t>e</a:t>
            </a:r>
            <a:r>
              <a:rPr spc="-235" dirty="0"/>
              <a:t>s</a:t>
            </a:r>
            <a:r>
              <a:rPr spc="-270" dirty="0"/>
              <a:t>t</a:t>
            </a:r>
            <a:r>
              <a:rPr spc="-250" dirty="0"/>
              <a:t>e</a:t>
            </a:r>
            <a:r>
              <a:rPr spc="-434" dirty="0"/>
              <a:t>m</a:t>
            </a:r>
            <a:r>
              <a:rPr spc="-440" dirty="0"/>
              <a:t>m</a:t>
            </a:r>
            <a:r>
              <a:rPr spc="-310" dirty="0"/>
              <a:t>e</a:t>
            </a:r>
            <a:r>
              <a:rPr spc="-165" dirty="0"/>
              <a:t>l</a:t>
            </a:r>
            <a:r>
              <a:rPr spc="-295" dirty="0"/>
              <a:t>s</a:t>
            </a:r>
            <a:r>
              <a:rPr spc="-250" dirty="0"/>
              <a:t>e</a:t>
            </a:r>
            <a:r>
              <a:rPr spc="-170" dirty="0"/>
              <a:t> </a:t>
            </a:r>
            <a:r>
              <a:rPr spc="-285" dirty="0"/>
              <a:t>a</a:t>
            </a:r>
            <a:r>
              <a:rPr spc="-265" dirty="0"/>
              <a:t>v</a:t>
            </a:r>
            <a:r>
              <a:rPr spc="-165" dirty="0"/>
              <a:t> </a:t>
            </a:r>
            <a:r>
              <a:rPr spc="-310" dirty="0"/>
              <a:t>h</a:t>
            </a:r>
            <a:r>
              <a:rPr spc="-285" dirty="0"/>
              <a:t>u</a:t>
            </a:r>
            <a:r>
              <a:rPr spc="-440" dirty="0"/>
              <a:t>m</a:t>
            </a:r>
            <a:r>
              <a:rPr spc="-200" dirty="0"/>
              <a:t>l</a:t>
            </a:r>
            <a:r>
              <a:rPr spc="-250" dirty="0"/>
              <a:t>e</a:t>
            </a:r>
            <a:r>
              <a:rPr spc="-34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299" y="1074578"/>
            <a:ext cx="2941955" cy="443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3200"/>
              </a:lnSpc>
            </a:pP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vi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av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1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ege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i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på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de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gb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da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 algn="just">
              <a:lnSpc>
                <a:spcPct val="103200"/>
              </a:lnSpc>
              <a:spcBef>
                <a:spcPts val="565"/>
              </a:spcBef>
            </a:pP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gli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gb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os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abl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 algn="just">
              <a:lnSpc>
                <a:spcPct val="103200"/>
              </a:lnSpc>
              <a:spcBef>
                <a:spcPts val="565"/>
              </a:spcBef>
            </a:pP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atfe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n.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it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abl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av</a:t>
            </a:r>
            <a:r>
              <a:rPr sz="950" spc="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715" algn="just">
              <a:lnSpc>
                <a:spcPct val="103200"/>
              </a:lnSpc>
              <a:spcBef>
                <a:spcPts val="565"/>
              </a:spcBef>
            </a:pP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mme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715" algn="just">
              <a:lnSpc>
                <a:spcPct val="103200"/>
              </a:lnSpc>
              <a:spcBef>
                <a:spcPts val="565"/>
              </a:spcBef>
            </a:pP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en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u="sng" spc="-7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h</a:t>
            </a:r>
            <a:r>
              <a:rPr sz="950" u="sng" spc="-3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t</a:t>
            </a:r>
            <a:r>
              <a:rPr sz="950" u="sng" spc="-4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t</a:t>
            </a:r>
            <a:r>
              <a:rPr sz="950" u="sng" spc="-9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p</a:t>
            </a:r>
            <a:r>
              <a:rPr sz="950" u="sng" spc="-3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:</a:t>
            </a:r>
            <a:r>
              <a:rPr sz="950" u="sng" spc="-7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/</a:t>
            </a:r>
            <a:r>
              <a:rPr sz="950" u="sng" spc="-4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/</a:t>
            </a:r>
            <a:r>
              <a:rPr sz="950" u="sng" spc="-7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ww</a:t>
            </a:r>
            <a:r>
              <a:rPr sz="950" u="sng" spc="-14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w</a:t>
            </a:r>
            <a:r>
              <a:rPr sz="950" u="sng" spc="-3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.</a:t>
            </a:r>
            <a:r>
              <a:rPr sz="950" u="sng" spc="-7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950" u="sng" spc="-3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r</a:t>
            </a:r>
            <a:r>
              <a:rPr sz="950" u="sng" spc="-4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t</a:t>
            </a:r>
            <a:r>
              <a:rPr sz="950" u="sng" spc="-7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s</a:t>
            </a:r>
            <a:r>
              <a:rPr sz="950" u="sng" spc="-6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d</a:t>
            </a:r>
            <a:r>
              <a:rPr sz="950" u="sng" spc="-7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950" u="sng" spc="-4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t</a:t>
            </a:r>
            <a:r>
              <a:rPr sz="950" u="sng" spc="-6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a</a:t>
            </a:r>
            <a:r>
              <a:rPr sz="950" u="sng" spc="-7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ban</a:t>
            </a:r>
            <a:r>
              <a:rPr sz="950" u="sng" spc="-9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k</a:t>
            </a:r>
            <a:r>
              <a:rPr sz="950" u="sng" spc="-5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en.</a:t>
            </a:r>
            <a:r>
              <a:rPr sz="950" u="sng" spc="-7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n</a:t>
            </a:r>
            <a:r>
              <a:rPr sz="950" u="sng" spc="-70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o</a:t>
            </a:r>
            <a:r>
              <a:rPr sz="950" spc="-15" dirty="0">
                <a:solidFill>
                  <a:srgbClr val="1E384B"/>
                </a:solidFill>
                <a:latin typeface="Gill Sans MT"/>
                <a:cs typeface="Gill Sans MT"/>
                <a:hlinkClick r:id="rId3"/>
              </a:rPr>
              <a:t> 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v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de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 algn="just">
              <a:lnSpc>
                <a:spcPct val="103200"/>
              </a:lnSpc>
              <a:spcBef>
                <a:spcPts val="565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rv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rv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950" i="1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i="1" spc="-7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i="1" spc="-9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i="1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i="1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s </a:t>
            </a:r>
            <a:r>
              <a:rPr sz="950" i="1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i="1" spc="-6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i="1" spc="-45" dirty="0">
                <a:solidFill>
                  <a:srgbClr val="231F20"/>
                </a:solidFill>
                <a:latin typeface="Gill Sans MT"/>
                <a:cs typeface="Gill Sans MT"/>
              </a:rPr>
              <a:t>at</a:t>
            </a:r>
            <a:r>
              <a:rPr sz="950" i="1" spc="-65" dirty="0">
                <a:solidFill>
                  <a:srgbClr val="231F20"/>
                </a:solidFill>
                <a:latin typeface="Gill Sans MT"/>
                <a:cs typeface="Gill Sans MT"/>
              </a:rPr>
              <a:t>omi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567" y="5662105"/>
            <a:ext cx="2307909" cy="142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67770" y="5916927"/>
            <a:ext cx="175895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hode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770" y="6217599"/>
            <a:ext cx="619760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mellom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k</a:t>
            </a:r>
            <a:r>
              <a:rPr sz="500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opp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(b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yst)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770" y="6718719"/>
            <a:ext cx="304800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ba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kk</a:t>
            </a:r>
            <a:r>
              <a:rPr sz="500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opp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8226" y="6870926"/>
            <a:ext cx="589280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bakstuss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500" spc="35" dirty="0">
                <a:solidFill>
                  <a:srgbClr val="231F20"/>
                </a:solidFill>
                <a:latin typeface="Myriad Pro"/>
                <a:cs typeface="Myriad Pro"/>
              </a:rPr>
              <a:t>(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T4/T5/T6)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889" y="6338269"/>
            <a:ext cx="209550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vinger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889" y="6546133"/>
            <a:ext cx="314325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basitarsus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889" y="6801638"/>
            <a:ext cx="572135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20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pollenko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 (samling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v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pollen)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8226" y="6413103"/>
            <a:ext cx="429259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sku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t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ell</a:t>
            </a:r>
            <a:endParaRPr sz="500">
              <a:latin typeface="Myriad Pro"/>
              <a:cs typeface="Myriad Pro"/>
            </a:endParaRPr>
          </a:p>
          <a:p>
            <a:pPr marL="12700">
              <a:lnSpc>
                <a:spcPts val="58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T1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(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y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pl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at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e)</a:t>
            </a:r>
            <a:endParaRPr sz="5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T2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(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y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pl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at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e)</a:t>
            </a:r>
            <a:endParaRPr sz="5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T3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(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y</a:t>
            </a: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g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pl</a:t>
            </a:r>
            <a:r>
              <a:rPr sz="500" spc="10" dirty="0">
                <a:solidFill>
                  <a:srgbClr val="231F20"/>
                </a:solidFill>
                <a:latin typeface="Myriad Pro"/>
                <a:cs typeface="Myriad Pro"/>
              </a:rPr>
              <a:t>at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e)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746" y="5867417"/>
            <a:ext cx="339090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k</a:t>
            </a:r>
            <a:r>
              <a:rPr sz="500" spc="5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agebånd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6742" y="5594607"/>
            <a:ext cx="41529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a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nt</a:t>
            </a:r>
            <a:r>
              <a:rPr sz="500" spc="20" dirty="0">
                <a:solidFill>
                  <a:srgbClr val="231F20"/>
                </a:solidFill>
                <a:latin typeface="Myriad Pro"/>
                <a:cs typeface="Myriad Pro"/>
              </a:rPr>
              <a:t>enner</a:t>
            </a:r>
            <a:endParaRPr sz="500">
              <a:latin typeface="Myriad Pro"/>
              <a:cs typeface="Myriad Pro"/>
            </a:endParaRPr>
          </a:p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500" spc="25" dirty="0">
                <a:solidFill>
                  <a:srgbClr val="231F20"/>
                </a:solidFill>
                <a:latin typeface="Myriad Pro"/>
                <a:cs typeface="Myriad Pro"/>
              </a:rPr>
              <a:t>k</a:t>
            </a:r>
            <a:r>
              <a:rPr sz="500" spc="15" dirty="0">
                <a:solidFill>
                  <a:srgbClr val="231F20"/>
                </a:solidFill>
                <a:latin typeface="Myriad Pro"/>
                <a:cs typeface="Myriad Pro"/>
              </a:rPr>
              <a:t>lør</a:t>
            </a:r>
            <a:endParaRPr sz="500">
              <a:latin typeface="Myriad Pro"/>
              <a:cs typeface="Myriad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15009" y="5855300"/>
            <a:ext cx="40005" cy="203835"/>
          </a:xfrm>
          <a:custGeom>
            <a:avLst/>
            <a:gdLst/>
            <a:ahLst/>
            <a:cxnLst/>
            <a:rect l="l" t="t" r="r" b="b"/>
            <a:pathLst>
              <a:path w="40005" h="203835">
                <a:moveTo>
                  <a:pt x="2886" y="0"/>
                </a:moveTo>
                <a:lnTo>
                  <a:pt x="39454" y="0"/>
                </a:lnTo>
                <a:lnTo>
                  <a:pt x="39454" y="203231"/>
                </a:lnTo>
                <a:lnTo>
                  <a:pt x="0" y="20323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5009" y="6064099"/>
            <a:ext cx="40005" cy="431165"/>
          </a:xfrm>
          <a:custGeom>
            <a:avLst/>
            <a:gdLst/>
            <a:ahLst/>
            <a:cxnLst/>
            <a:rect l="l" t="t" r="r" b="b"/>
            <a:pathLst>
              <a:path w="40005" h="431164">
                <a:moveTo>
                  <a:pt x="2886" y="0"/>
                </a:moveTo>
                <a:lnTo>
                  <a:pt x="39454" y="0"/>
                </a:lnTo>
                <a:lnTo>
                  <a:pt x="39454" y="430589"/>
                </a:lnTo>
                <a:lnTo>
                  <a:pt x="0" y="43058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15009" y="6498401"/>
            <a:ext cx="40005" cy="554990"/>
          </a:xfrm>
          <a:custGeom>
            <a:avLst/>
            <a:gdLst/>
            <a:ahLst/>
            <a:cxnLst/>
            <a:rect l="l" t="t" r="r" b="b"/>
            <a:pathLst>
              <a:path w="40005" h="554990">
                <a:moveTo>
                  <a:pt x="2886" y="0"/>
                </a:moveTo>
                <a:lnTo>
                  <a:pt x="39454" y="0"/>
                </a:lnTo>
                <a:lnTo>
                  <a:pt x="39454" y="554941"/>
                </a:lnTo>
                <a:lnTo>
                  <a:pt x="0" y="55494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35100">
              <a:lnSpc>
                <a:spcPct val="100000"/>
              </a:lnSpc>
            </a:pPr>
            <a:r>
              <a:rPr sz="1100" spc="-85" dirty="0"/>
              <a:t>5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982" y="290930"/>
            <a:ext cx="21628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4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4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1600" spc="-1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1600" spc="-170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1600" spc="-14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14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7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27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895" y="1737992"/>
            <a:ext cx="2910840" cy="236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26490">
              <a:lnSpc>
                <a:spcPts val="1000"/>
              </a:lnSpc>
            </a:pP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ga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nesen.</a:t>
            </a:r>
            <a:endParaRPr sz="950">
              <a:latin typeface="Gill Sans MT"/>
              <a:cs typeface="Gill Sans MT"/>
            </a:endParaRPr>
          </a:p>
          <a:p>
            <a:pPr marL="12700" marR="116967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onn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ør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å-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</a:pP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65405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8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</a:pPr>
            <a:r>
              <a:rPr sz="1600" spc="-22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16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1600" spc="-1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2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1600" spc="-170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1600" spc="-14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90" dirty="0">
                <a:solidFill>
                  <a:srgbClr val="231F20"/>
                </a:solidFill>
                <a:latin typeface="Gill Sans MT"/>
                <a:cs typeface="Gill Sans MT"/>
              </a:rPr>
              <a:t>te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2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i="1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7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96" y="5319991"/>
            <a:ext cx="2895600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0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onn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gla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128395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med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ør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ør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120775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z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</a:pP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w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Z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598" y="522008"/>
            <a:ext cx="1508582" cy="120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5401" y="522008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0439" y="1793684"/>
            <a:ext cx="1056259" cy="1295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0427" y="1793671"/>
            <a:ext cx="1056640" cy="1296035"/>
          </a:xfrm>
          <a:custGeom>
            <a:avLst/>
            <a:gdLst/>
            <a:ahLst/>
            <a:cxnLst/>
            <a:rect l="l" t="t" r="r" b="b"/>
            <a:pathLst>
              <a:path w="1056639" h="1296035">
                <a:moveTo>
                  <a:pt x="0" y="1295781"/>
                </a:moveTo>
                <a:lnTo>
                  <a:pt x="1056271" y="1295781"/>
                </a:lnTo>
                <a:lnTo>
                  <a:pt x="1056271" y="0"/>
                </a:lnTo>
                <a:lnTo>
                  <a:pt x="0" y="0"/>
                </a:lnTo>
                <a:lnTo>
                  <a:pt x="0" y="1295781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598" y="4106113"/>
            <a:ext cx="1508582" cy="1200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5401" y="4106113"/>
            <a:ext cx="1508582" cy="1200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7731" y="5362741"/>
            <a:ext cx="1056268" cy="12957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7727" y="5362740"/>
            <a:ext cx="1056640" cy="1296035"/>
          </a:xfrm>
          <a:custGeom>
            <a:avLst/>
            <a:gdLst/>
            <a:ahLst/>
            <a:cxnLst/>
            <a:rect l="l" t="t" r="r" b="b"/>
            <a:pathLst>
              <a:path w="1056639" h="1296034">
                <a:moveTo>
                  <a:pt x="0" y="1295781"/>
                </a:moveTo>
                <a:lnTo>
                  <a:pt x="1056271" y="1295781"/>
                </a:lnTo>
                <a:lnTo>
                  <a:pt x="1056271" y="0"/>
                </a:lnTo>
                <a:lnTo>
                  <a:pt x="0" y="0"/>
                </a:lnTo>
                <a:lnTo>
                  <a:pt x="0" y="1295781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35100">
              <a:lnSpc>
                <a:spcPct val="100000"/>
              </a:lnSpc>
            </a:pPr>
            <a:r>
              <a:rPr sz="1100" spc="-85" dirty="0"/>
              <a:t>6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942" y="290930"/>
            <a:ext cx="1897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4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3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1600" spc="-1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600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15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i="1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849" y="1737992"/>
            <a:ext cx="1804035" cy="148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3335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må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2700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endParaRPr sz="950">
              <a:latin typeface="Gill Sans MT"/>
              <a:cs typeface="Gill Sans MT"/>
            </a:endParaRPr>
          </a:p>
          <a:p>
            <a:pPr marL="12700" marR="135255">
              <a:lnSpc>
                <a:spcPts val="1000"/>
              </a:lnSpc>
            </a:pP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g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3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733" y="3722630"/>
            <a:ext cx="20681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29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2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spc="-13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1600" spc="-1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27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196" y="5166992"/>
            <a:ext cx="2760345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8298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99695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og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ts val="990"/>
              </a:lnSpc>
            </a:pP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rsu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7440" y="534809"/>
            <a:ext cx="1508582" cy="120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598" y="534809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8123" y="1774850"/>
            <a:ext cx="1056574" cy="1296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8120" y="1774850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598" y="3953700"/>
            <a:ext cx="1508582" cy="1200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5401" y="3845826"/>
            <a:ext cx="1508582" cy="1308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8122" y="5209547"/>
            <a:ext cx="1056585" cy="1296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8120" y="5209552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1"/>
                </a:moveTo>
                <a:lnTo>
                  <a:pt x="1056589" y="1296161"/>
                </a:lnTo>
                <a:lnTo>
                  <a:pt x="1056589" y="0"/>
                </a:lnTo>
                <a:lnTo>
                  <a:pt x="0" y="0"/>
                </a:lnTo>
                <a:lnTo>
                  <a:pt x="0" y="1296161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196" y="6891208"/>
            <a:ext cx="228727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35100">
              <a:lnSpc>
                <a:spcPct val="100000"/>
              </a:lnSpc>
            </a:pPr>
            <a:r>
              <a:rPr sz="1100" spc="-85" dirty="0"/>
              <a:t>9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803" y="290930"/>
            <a:ext cx="21596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8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1600" spc="-21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600" spc="-1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30" dirty="0">
                <a:solidFill>
                  <a:srgbClr val="231F20"/>
                </a:solidFill>
                <a:latin typeface="Gill Sans MT"/>
                <a:cs typeface="Gill Sans MT"/>
              </a:rPr>
              <a:t>pa</a:t>
            </a:r>
            <a:r>
              <a:rPr sz="1600" i="1" spc="-9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27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399" y="1737992"/>
            <a:ext cx="2909570" cy="176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0998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123444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vid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1109345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endParaRPr sz="950" dirty="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</a:pP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ligs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 err="1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 err="1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 err="1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 err="1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 err="1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95" dirty="0" err="1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 err="1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 err="1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 err="1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0" dirty="0" err="1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 smtClean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598" y="522008"/>
            <a:ext cx="1508582" cy="120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5401" y="522008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8122" y="1780546"/>
            <a:ext cx="1056585" cy="1296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8120" y="1780552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07795">
              <a:lnSpc>
                <a:spcPct val="100000"/>
              </a:lnSpc>
            </a:pPr>
            <a:r>
              <a:rPr sz="1100" spc="-85" dirty="0"/>
              <a:t>10</a:t>
            </a:r>
            <a:endParaRPr sz="1100"/>
          </a:p>
        </p:txBody>
      </p:sp>
      <p:sp>
        <p:nvSpPr>
          <p:cNvPr id="15" name="object 2"/>
          <p:cNvSpPr txBox="1"/>
          <p:nvPr/>
        </p:nvSpPr>
        <p:spPr>
          <a:xfrm>
            <a:off x="856921" y="4019653"/>
            <a:ext cx="20675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75" dirty="0">
                <a:solidFill>
                  <a:srgbClr val="231F20"/>
                </a:solidFill>
                <a:latin typeface="Gill Sans MT"/>
                <a:cs typeface="Gill Sans MT"/>
              </a:rPr>
              <a:t>Ma</a:t>
            </a:r>
            <a:r>
              <a:rPr sz="1600" spc="-1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6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40" dirty="0">
                <a:solidFill>
                  <a:srgbClr val="231F20"/>
                </a:solidFill>
                <a:latin typeface="Gill Sans MT"/>
                <a:cs typeface="Gill Sans MT"/>
              </a:rPr>
              <a:t>pr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27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419849" y="5466715"/>
            <a:ext cx="1800860" cy="136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ys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6096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  <a:p>
            <a:pPr marL="12700" marR="90170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t.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 dirty="0">
              <a:latin typeface="Gill Sans MT"/>
              <a:cs typeface="Gill Sans MT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343598" y="4250731"/>
            <a:ext cx="1508582" cy="1200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1915401" y="4250731"/>
            <a:ext cx="1508582" cy="1200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2288133" y="5503573"/>
            <a:ext cx="1056574" cy="12961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5844" y="290930"/>
            <a:ext cx="19894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2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spc="-1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1600" i="1" spc="-1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1600" i="1" spc="-14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27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849" y="1750692"/>
            <a:ext cx="2831465" cy="235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69340" algn="just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06426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med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rkso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-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æ</a:t>
            </a:r>
            <a:r>
              <a:rPr sz="950" spc="-1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40" dirty="0">
                <a:solidFill>
                  <a:srgbClr val="231F20"/>
                </a:solidFill>
                <a:latin typeface="Gill Sans MT"/>
                <a:cs typeface="Gill Sans MT"/>
              </a:rPr>
              <a:t>r.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750">
              <a:latin typeface="Times New Roman"/>
              <a:cs typeface="Times New Roman"/>
            </a:endParaRPr>
          </a:p>
          <a:p>
            <a:pPr marL="340360">
              <a:lnSpc>
                <a:spcPct val="100000"/>
              </a:lnSpc>
            </a:pPr>
            <a:r>
              <a:rPr sz="1600" spc="-19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spc="-1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3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spc="-21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1600" spc="-1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00" dirty="0">
                <a:solidFill>
                  <a:srgbClr val="231F20"/>
                </a:solidFill>
                <a:latin typeface="Gill Sans MT"/>
                <a:cs typeface="Gill Sans MT"/>
              </a:rPr>
              <a:t>c</a:t>
            </a:r>
            <a:r>
              <a:rPr sz="1600" i="1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1600" i="1" spc="-15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i="1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96" y="5319115"/>
            <a:ext cx="2931795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88085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171575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e.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206500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</a:pP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598" y="576033"/>
            <a:ext cx="1508582" cy="109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5401" y="522008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7574" y="1800250"/>
            <a:ext cx="1056583" cy="1296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7574" y="1800250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5710" y="4106113"/>
            <a:ext cx="1508582" cy="1200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8133" y="5362549"/>
            <a:ext cx="1056574" cy="1296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8120" y="5362549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80974" y="5010020"/>
            <a:ext cx="167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80" dirty="0">
                <a:solidFill>
                  <a:srgbClr val="1E384B"/>
                </a:solidFill>
                <a:latin typeface="MS Reference Sans Serif"/>
                <a:cs typeface="MS Reference Sans Serif"/>
              </a:rPr>
              <a:t>♀</a:t>
            </a:r>
            <a:endParaRPr sz="1800">
              <a:latin typeface="MS Reference Sans Serif"/>
              <a:cs typeface="MS Reference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09700">
              <a:lnSpc>
                <a:spcPct val="100000"/>
              </a:lnSpc>
            </a:pPr>
            <a:r>
              <a:rPr sz="1100" spc="-85" dirty="0"/>
              <a:t>11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494" y="290930"/>
            <a:ext cx="198056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160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9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ba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i="1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i="1" spc="-114" dirty="0">
                <a:solidFill>
                  <a:srgbClr val="231F20"/>
                </a:solidFill>
                <a:latin typeface="Gill Sans MT"/>
                <a:cs typeface="Gill Sans MT"/>
              </a:rPr>
              <a:t>ea</a:t>
            </a:r>
            <a:r>
              <a:rPr sz="1600" i="1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849" y="1737992"/>
            <a:ext cx="2914650" cy="236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24585">
              <a:lnSpc>
                <a:spcPts val="1000"/>
              </a:lnSpc>
            </a:pP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1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ys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2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5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v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tb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4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3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mm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or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rt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 b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111506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f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med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ma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lig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1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kk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2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i </a:t>
            </a:r>
            <a:r>
              <a:rPr sz="950" spc="-1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endParaRPr sz="950">
              <a:latin typeface="Gill Sans MT"/>
              <a:cs typeface="Gill Sans MT"/>
            </a:endParaRPr>
          </a:p>
          <a:p>
            <a:pPr marL="12700">
              <a:lnSpc>
                <a:spcPts val="990"/>
              </a:lnSpc>
            </a:pP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lig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ta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rsus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 a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29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2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Ag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gal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1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øn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S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800">
              <a:latin typeface="Times New Roman"/>
              <a:cs typeface="Times New Roman"/>
            </a:endParaRPr>
          </a:p>
          <a:p>
            <a:pPr marL="295275">
              <a:lnSpc>
                <a:spcPct val="100000"/>
              </a:lnSpc>
            </a:pPr>
            <a:r>
              <a:rPr sz="1600" spc="-33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145" dirty="0">
                <a:solidFill>
                  <a:srgbClr val="231F20"/>
                </a:solidFill>
                <a:latin typeface="Gill Sans MT"/>
                <a:cs typeface="Gill Sans MT"/>
              </a:rPr>
              <a:t>nd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spc="-114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spc="-1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spc="-23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1600" spc="-9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1600" spc="-1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55" dirty="0">
                <a:solidFill>
                  <a:srgbClr val="231F20"/>
                </a:solidFill>
                <a:latin typeface="Gill Sans MT"/>
                <a:cs typeface="Gill Sans MT"/>
              </a:rPr>
              <a:t>(</a:t>
            </a:r>
            <a:r>
              <a:rPr sz="1600" i="1" spc="-11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omb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600" i="1" spc="-1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1600" i="1" spc="-95" dirty="0">
                <a:solidFill>
                  <a:srgbClr val="231F20"/>
                </a:solidFill>
                <a:latin typeface="Gill Sans MT"/>
                <a:cs typeface="Gill Sans MT"/>
              </a:rPr>
              <a:t>y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pe</a:t>
            </a:r>
            <a:r>
              <a:rPr sz="1600" i="1" spc="-6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2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1600" i="1" spc="-1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1600" i="1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1600" i="1" spc="-12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1600" i="1" spc="-145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1600" i="1" spc="-15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1600" i="1" spc="-85" dirty="0">
                <a:solidFill>
                  <a:srgbClr val="231F20"/>
                </a:solidFill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96" y="5319991"/>
            <a:ext cx="1795145" cy="161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4615" algn="just">
              <a:lnSpc>
                <a:spcPts val="1000"/>
              </a:lnSpc>
            </a:pP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eteg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å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st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sv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3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be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5080">
              <a:lnSpc>
                <a:spcPts val="1000"/>
              </a:lnSpc>
              <a:spcBef>
                <a:spcPts val="280"/>
              </a:spcBef>
            </a:pP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li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gs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ter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: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8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i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sle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med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  <a:p>
            <a:pPr marL="12700" marR="62230">
              <a:lnSpc>
                <a:spcPts val="1000"/>
              </a:lnSpc>
              <a:spcBef>
                <a:spcPts val="280"/>
              </a:spcBef>
            </a:pP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b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rede</a:t>
            </a:r>
            <a:r>
              <a:rPr sz="950" spc="-3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e: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utp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ege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0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utb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uss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ø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g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unn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-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il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v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j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,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50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so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no</a:t>
            </a:r>
            <a:r>
              <a:rPr sz="950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d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f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11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r>
              <a:rPr sz="950" spc="-9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la</a:t>
            </a:r>
            <a:r>
              <a:rPr sz="950" spc="-8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si</a:t>
            </a:r>
            <a:r>
              <a:rPr sz="950" spc="-8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r>
              <a:rPr sz="950" spc="-120" dirty="0">
                <a:solidFill>
                  <a:srgbClr val="231F20"/>
                </a:solidFill>
                <a:latin typeface="Gill Sans MT"/>
                <a:cs typeface="Gill Sans MT"/>
              </a:rPr>
              <a:t>k</a:t>
            </a:r>
            <a:r>
              <a:rPr sz="950" spc="-6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55" dirty="0">
                <a:solidFill>
                  <a:srgbClr val="231F20"/>
                </a:solidFill>
                <a:latin typeface="Gill Sans MT"/>
                <a:cs typeface="Gill Sans MT"/>
              </a:rPr>
              <a:t>l</a:t>
            </a:r>
            <a:r>
              <a:rPr sz="950" spc="-6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r>
              <a:rPr sz="950" spc="-75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r>
              <a:rPr sz="950" spc="-70" dirty="0">
                <a:solidFill>
                  <a:srgbClr val="231F20"/>
                </a:solidFill>
                <a:latin typeface="Gill Sans MT"/>
                <a:cs typeface="Gill Sans MT"/>
              </a:rPr>
              <a:t>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598" y="522008"/>
            <a:ext cx="1508582" cy="120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5401" y="522008"/>
            <a:ext cx="1508582" cy="1200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7574" y="1787550"/>
            <a:ext cx="1056576" cy="1296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7574" y="1787550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598" y="4106113"/>
            <a:ext cx="1508582" cy="1200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5401" y="3958806"/>
            <a:ext cx="1508582" cy="13482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8122" y="5362549"/>
            <a:ext cx="1056585" cy="1296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8120" y="5362549"/>
            <a:ext cx="1056640" cy="1296670"/>
          </a:xfrm>
          <a:custGeom>
            <a:avLst/>
            <a:gdLst/>
            <a:ahLst/>
            <a:cxnLst/>
            <a:rect l="l" t="t" r="r" b="b"/>
            <a:pathLst>
              <a:path w="1056639" h="1296670">
                <a:moveTo>
                  <a:pt x="0" y="1296162"/>
                </a:moveTo>
                <a:lnTo>
                  <a:pt x="1056589" y="1296162"/>
                </a:lnTo>
                <a:lnTo>
                  <a:pt x="1056589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7683">
            <a:solidFill>
              <a:srgbClr val="1E38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01512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1100" spc="-85" dirty="0"/>
              <a:t>16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2856</Words>
  <Application>Microsoft Office PowerPoint</Application>
  <PresentationFormat>Custom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Gill Sans MT</vt:lpstr>
      <vt:lpstr>MS Reference Sans Serif</vt:lpstr>
      <vt:lpstr>Myriad Pro</vt:lpstr>
      <vt:lpstr>Times New Roman</vt:lpstr>
      <vt:lpstr>Office Theme</vt:lpstr>
      <vt:lpstr>PowerPoint Presentation</vt:lpstr>
      <vt:lpstr>PowerPoint Presentation</vt:lpstr>
      <vt:lpstr>Humlebiologi</vt:lpstr>
      <vt:lpstr>Artsbestemmelse av humler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Jensvoll</dc:creator>
  <cp:lastModifiedBy>Ingrid Jensvoll</cp:lastModifiedBy>
  <cp:revision>3</cp:revision>
  <dcterms:created xsi:type="dcterms:W3CDTF">2017-05-03T16:03:00Z</dcterms:created>
  <dcterms:modified xsi:type="dcterms:W3CDTF">2017-05-03T14:49:53Z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2012-06-12T00:00:00Z</vt:filetime>
  </property>
  <property fmtid="{D5CDD505-2E9C-101B-9397-08002B2CF9AE}" pid="3" name="LastSaved">
    <vt:filetime>2017-05-03T00:00:00Z</vt:filetime>
  </property>
</Properties>
</file>